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60" r:id="rId7"/>
    <p:sldId id="259" r:id="rId8"/>
    <p:sldId id="272" r:id="rId9"/>
    <p:sldId id="269" r:id="rId10"/>
    <p:sldId id="270" r:id="rId11"/>
    <p:sldId id="271" r:id="rId12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990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0" d="100"/>
          <a:sy n="100" d="100"/>
        </p:scale>
        <p:origin x="355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18FBF-3FF5-4C16-97CF-AF03740D7AB6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 rtlCol="0"/>
        <a:lstStyle/>
        <a:p>
          <a:pPr rtl="0"/>
          <a:endParaRPr lang="en-US"/>
        </a:p>
      </dgm:t>
    </dgm:pt>
    <dgm:pt modelId="{B4F1B46E-22B2-4721-950C-8704487586DC}">
      <dgm:prSet phldrT="[Text]" custT="1"/>
      <dgm:spPr/>
      <dgm:t>
        <a:bodyPr rtlCol="0"/>
        <a:lstStyle/>
        <a:p>
          <a:pPr rtl="0"/>
          <a:r>
            <a:rPr lang="en-US" altLang="zh-TW" sz="32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</a:t>
          </a:r>
          <a:endParaRPr lang="zh-TW" altLang="en-US" sz="3200" b="1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8A66543-CC4D-4785-A93E-5B125E09F826}" type="parTrans" cxnId="{2C8317B2-2EBB-4589-86EA-C77B3B6E81AA}">
      <dgm:prSet/>
      <dgm:spPr/>
      <dgm:t>
        <a:bodyPr rtlCol="0"/>
        <a:lstStyle/>
        <a:p>
          <a:pPr rtl="0"/>
          <a:endParaRPr lang="en-US"/>
        </a:p>
      </dgm:t>
    </dgm:pt>
    <dgm:pt modelId="{A7E2530A-34E2-4E9F-BC78-8920BA140C41}" type="sibTrans" cxnId="{2C8317B2-2EBB-4589-86EA-C77B3B6E81AA}">
      <dgm:prSet/>
      <dgm:spPr/>
      <dgm:t>
        <a:bodyPr rtlCol="0"/>
        <a:lstStyle/>
        <a:p>
          <a:pPr rtl="0"/>
          <a:endParaRPr lang="en-US"/>
        </a:p>
      </dgm:t>
    </dgm:pt>
    <dgm:pt modelId="{9D72CDD3-5859-43DB-BD75-0C3C30E3DE62}">
      <dgm:prSet phldrT="[Text]" custT="1"/>
      <dgm:spPr/>
      <dgm:t>
        <a:bodyPr rtlCol="0"/>
        <a:lstStyle/>
        <a:p>
          <a:pPr rtl="0"/>
          <a:r>
            <a:rPr lang="zh-TW" altLang="en-US" sz="20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經費核定各校</a:t>
          </a:r>
          <a:endParaRPr lang="en-US" altLang="zh-TW" sz="2000" b="1" noProof="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rtl="0"/>
          <a:r>
            <a:rPr lang="en-US" altLang="zh-TW" sz="1800" b="1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114/5/16</a:t>
          </a:r>
          <a:r>
            <a:rPr lang="zh-TW" altLang="en-US" sz="1800" b="1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前</a:t>
          </a:r>
          <a:endParaRPr lang="zh-TW" altLang="en-US" sz="1800" b="1" noProof="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D5B1F83-33A7-4298-BC11-2B1252AFAEA5}" type="parTrans" cxnId="{DDB5AD9A-40B0-48EF-AF2C-8CCDA330F7FE}">
      <dgm:prSet/>
      <dgm:spPr/>
      <dgm:t>
        <a:bodyPr rtlCol="0"/>
        <a:lstStyle/>
        <a:p>
          <a:pPr rtl="0"/>
          <a:endParaRPr lang="en-US"/>
        </a:p>
      </dgm:t>
    </dgm:pt>
    <dgm:pt modelId="{15E25BD4-1EBF-43C2-8885-DBF66B8429E1}" type="sibTrans" cxnId="{DDB5AD9A-40B0-48EF-AF2C-8CCDA330F7FE}">
      <dgm:prSet/>
      <dgm:spPr/>
      <dgm:t>
        <a:bodyPr rtlCol="0"/>
        <a:lstStyle/>
        <a:p>
          <a:pPr rtl="0"/>
          <a:endParaRPr lang="en-US"/>
        </a:p>
      </dgm:t>
    </dgm:pt>
    <dgm:pt modelId="{F2881FB1-6580-4F21-A283-BFAA6F91D5D2}">
      <dgm:prSet phldrT="[Text]" custT="1"/>
      <dgm:spPr/>
      <dgm:t>
        <a:bodyPr rtlCol="0"/>
        <a:lstStyle/>
        <a:p>
          <a:pPr rtl="0"/>
          <a:r>
            <a:rPr lang="en-US" altLang="zh-TW" sz="32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2</a:t>
          </a:r>
          <a:endParaRPr lang="zh-TW" altLang="en-US" sz="3200" b="1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D960FDD-BADA-480D-9043-497C56588AD3}" type="parTrans" cxnId="{4A31D641-1B5D-46D3-B685-0C4DC6EFE71B}">
      <dgm:prSet/>
      <dgm:spPr/>
      <dgm:t>
        <a:bodyPr rtlCol="0"/>
        <a:lstStyle/>
        <a:p>
          <a:pPr rtl="0"/>
          <a:endParaRPr lang="en-US"/>
        </a:p>
      </dgm:t>
    </dgm:pt>
    <dgm:pt modelId="{A5ABDC17-7AB5-4F0E-992A-F9343F5D74EB}" type="sibTrans" cxnId="{4A31D641-1B5D-46D3-B685-0C4DC6EFE71B}">
      <dgm:prSet/>
      <dgm:spPr/>
      <dgm:t>
        <a:bodyPr rtlCol="0"/>
        <a:lstStyle/>
        <a:p>
          <a:pPr rtl="0"/>
          <a:endParaRPr lang="en-US"/>
        </a:p>
      </dgm:t>
    </dgm:pt>
    <dgm:pt modelId="{D5197DDB-D5D2-499F-B255-CF7BB5AE2B43}">
      <dgm:prSet phldrT="[Text]" custT="1"/>
      <dgm:spPr/>
      <dgm:t>
        <a:bodyPr rtlCol="0"/>
        <a:lstStyle/>
        <a:p>
          <a:pPr rtl="0"/>
          <a:r>
            <a:rPr lang="zh-TW" altLang="en-US" sz="20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學校進行採購</a:t>
          </a:r>
          <a:endParaRPr lang="zh-TW" altLang="en-US" sz="2000" b="1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14A4DC9-F40A-4867-ADB8-4BA8A1F83766}" type="parTrans" cxnId="{3204ED53-15A0-4643-A582-021A785F1BA2}">
      <dgm:prSet/>
      <dgm:spPr/>
      <dgm:t>
        <a:bodyPr rtlCol="0"/>
        <a:lstStyle/>
        <a:p>
          <a:pPr rtl="0"/>
          <a:endParaRPr lang="en-US"/>
        </a:p>
      </dgm:t>
    </dgm:pt>
    <dgm:pt modelId="{29F2454A-2FA8-4B3A-AC63-4A0B9FD04A75}" type="sibTrans" cxnId="{3204ED53-15A0-4643-A582-021A785F1BA2}">
      <dgm:prSet/>
      <dgm:spPr/>
      <dgm:t>
        <a:bodyPr rtlCol="0"/>
        <a:lstStyle/>
        <a:p>
          <a:pPr rtl="0"/>
          <a:endParaRPr lang="en-US"/>
        </a:p>
      </dgm:t>
    </dgm:pt>
    <dgm:pt modelId="{6352CA33-6755-44BE-808F-400DA4CF80A7}">
      <dgm:prSet phldrT="[Text]" custT="1"/>
      <dgm:spPr/>
      <dgm:t>
        <a:bodyPr rtlCol="0"/>
        <a:lstStyle/>
        <a:p>
          <a:pPr rtl="0"/>
          <a:r>
            <a:rPr lang="en-US" altLang="zh-TW" sz="32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3</a:t>
          </a:r>
          <a:endParaRPr lang="zh-TW" altLang="en-US" sz="3200" b="1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EB59203-63BA-4A96-BADC-40BAEBD9AA40}" type="parTrans" cxnId="{82BAE5DD-3A79-4870-9019-1254385E0650}">
      <dgm:prSet/>
      <dgm:spPr/>
      <dgm:t>
        <a:bodyPr rtlCol="0"/>
        <a:lstStyle/>
        <a:p>
          <a:pPr rtl="0"/>
          <a:endParaRPr lang="en-US"/>
        </a:p>
      </dgm:t>
    </dgm:pt>
    <dgm:pt modelId="{AAB4CF73-4B9B-4AA0-9074-16C2D2AE00A1}" type="sibTrans" cxnId="{82BAE5DD-3A79-4870-9019-1254385E0650}">
      <dgm:prSet/>
      <dgm:spPr/>
      <dgm:t>
        <a:bodyPr rtlCol="0"/>
        <a:lstStyle/>
        <a:p>
          <a:pPr rtl="0"/>
          <a:endParaRPr lang="en-US"/>
        </a:p>
      </dgm:t>
    </dgm:pt>
    <dgm:pt modelId="{9614A323-64B1-4077-A841-022051EC749A}">
      <dgm:prSet phldrT="[Text]" custT="1"/>
      <dgm:spPr/>
      <dgm:t>
        <a:bodyPr rtlCol="0"/>
        <a:lstStyle/>
        <a:p>
          <a:pPr rtl="0"/>
          <a:r>
            <a:rPr lang="zh-TW" altLang="en-US" sz="20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全縣經費審查</a:t>
          </a:r>
          <a:endParaRPr lang="zh-TW" altLang="en-US" sz="2000" b="1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5F6BCBD-B84E-4018-BE9E-BF57FF3B4B36}" type="parTrans" cxnId="{FC7BD086-74EA-4D6C-9657-E916D355F209}">
      <dgm:prSet/>
      <dgm:spPr/>
      <dgm:t>
        <a:bodyPr rtlCol="0"/>
        <a:lstStyle/>
        <a:p>
          <a:pPr rtl="0"/>
          <a:endParaRPr lang="en-US"/>
        </a:p>
      </dgm:t>
    </dgm:pt>
    <dgm:pt modelId="{FEC2A79F-8857-403A-A738-E8CE75C965E2}" type="sibTrans" cxnId="{FC7BD086-74EA-4D6C-9657-E916D355F209}">
      <dgm:prSet/>
      <dgm:spPr/>
      <dgm:t>
        <a:bodyPr rtlCol="0"/>
        <a:lstStyle/>
        <a:p>
          <a:pPr rtl="0"/>
          <a:endParaRPr lang="en-US"/>
        </a:p>
      </dgm:t>
    </dgm:pt>
    <dgm:pt modelId="{7FCE83D9-631B-4420-BBFC-CA0AFA59F747}">
      <dgm:prSet phldrT="[Text]" custT="1"/>
      <dgm:spPr/>
      <dgm:t>
        <a:bodyPr rtlCol="0"/>
        <a:lstStyle/>
        <a:p>
          <a:pPr rtl="0"/>
          <a:r>
            <a:rPr lang="en-US" altLang="zh-TW" sz="32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4</a:t>
          </a:r>
          <a:endParaRPr lang="zh-TW" altLang="en-US" sz="3200" b="1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61EC981-13FA-4710-B079-D35692EEB764}" type="parTrans" cxnId="{E572418E-4340-4448-940D-253A2FA3B9B3}">
      <dgm:prSet/>
      <dgm:spPr/>
      <dgm:t>
        <a:bodyPr rtlCol="0"/>
        <a:lstStyle/>
        <a:p>
          <a:pPr rtl="0"/>
          <a:endParaRPr lang="en-US"/>
        </a:p>
      </dgm:t>
    </dgm:pt>
    <dgm:pt modelId="{1B48A0DE-4031-4D45-86A1-94CDAF68824A}" type="sibTrans" cxnId="{E572418E-4340-4448-940D-253A2FA3B9B3}">
      <dgm:prSet/>
      <dgm:spPr/>
      <dgm:t>
        <a:bodyPr rtlCol="0"/>
        <a:lstStyle/>
        <a:p>
          <a:pPr rtl="0"/>
          <a:endParaRPr lang="en-US"/>
        </a:p>
      </dgm:t>
    </dgm:pt>
    <dgm:pt modelId="{DB9FB862-4759-4D6A-84F3-01524B92723B}">
      <dgm:prSet phldrT="[Text]" custT="1"/>
      <dgm:spPr/>
      <dgm:t>
        <a:bodyPr rtlCol="0"/>
        <a:lstStyle/>
        <a:p>
          <a:pPr rtl="0"/>
          <a:r>
            <a:rPr lang="zh-TW" altLang="en-US" sz="2000" b="1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完成驗收提交紀錄</a:t>
          </a:r>
          <a:endParaRPr lang="zh-TW" altLang="en-US" sz="2000" b="1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D1EE44C-3116-420B-89E3-1D797CB25D34}" type="parTrans" cxnId="{70CAB4FC-3D17-49C2-8A7B-F387031FCDCA}">
      <dgm:prSet/>
      <dgm:spPr/>
      <dgm:t>
        <a:bodyPr rtlCol="0"/>
        <a:lstStyle/>
        <a:p>
          <a:pPr rtl="0"/>
          <a:endParaRPr lang="en-US"/>
        </a:p>
      </dgm:t>
    </dgm:pt>
    <dgm:pt modelId="{4BD4D4A5-043E-4ED5-A5CA-8D46DADC3150}" type="sibTrans" cxnId="{70CAB4FC-3D17-49C2-8A7B-F387031FCDCA}">
      <dgm:prSet/>
      <dgm:spPr/>
      <dgm:t>
        <a:bodyPr rtlCol="0"/>
        <a:lstStyle/>
        <a:p>
          <a:pPr rtl="0"/>
          <a:endParaRPr lang="en-US"/>
        </a:p>
      </dgm:t>
    </dgm:pt>
    <dgm:pt modelId="{50451020-5E1A-4778-9E8D-169182A36191}">
      <dgm:prSet phldrT="[Text]" custT="1"/>
      <dgm:spPr/>
      <dgm:t>
        <a:bodyPr rtlCol="0"/>
        <a:lstStyle/>
        <a:p>
          <a:pPr rtl="0"/>
          <a:r>
            <a:rPr lang="en-US" altLang="zh-TW" sz="1800" b="1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114/6/20</a:t>
          </a:r>
          <a:r>
            <a:rPr lang="zh-TW" altLang="en-US" sz="1800" b="1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前</a:t>
          </a:r>
          <a:endParaRPr lang="zh-TW" altLang="en-US" sz="1800" b="1" noProof="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DFC3849-4A12-49FB-B614-8AFD597CCB9E}" type="parTrans" cxnId="{0F86DBDB-3C4F-4C84-981B-7F4CA2A8EAF3}">
      <dgm:prSet/>
      <dgm:spPr/>
      <dgm:t>
        <a:bodyPr rtlCol="0"/>
        <a:lstStyle/>
        <a:p>
          <a:pPr rtl="0"/>
          <a:endParaRPr lang="en-US"/>
        </a:p>
      </dgm:t>
    </dgm:pt>
    <dgm:pt modelId="{EEDE2474-4F18-4F59-8E58-6382D253E514}" type="sibTrans" cxnId="{0F86DBDB-3C4F-4C84-981B-7F4CA2A8EAF3}">
      <dgm:prSet/>
      <dgm:spPr/>
      <dgm:t>
        <a:bodyPr rtlCol="0"/>
        <a:lstStyle/>
        <a:p>
          <a:pPr rtl="0"/>
          <a:endParaRPr lang="en-US"/>
        </a:p>
      </dgm:t>
    </dgm:pt>
    <dgm:pt modelId="{3A0E65B3-D533-4449-B35F-88B8931CD15F}">
      <dgm:prSet phldrT="[Text]" custT="1"/>
      <dgm:spPr/>
      <dgm:t>
        <a:bodyPr rtlCol="0"/>
        <a:lstStyle/>
        <a:p>
          <a:pPr rtl="0"/>
          <a:r>
            <a:rPr lang="en-US" altLang="zh-TW" sz="1800" b="1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114/6/03</a:t>
          </a:r>
          <a:r>
            <a:rPr lang="zh-TW" altLang="en-US" sz="1800" b="1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前</a:t>
          </a:r>
          <a:endParaRPr lang="zh-TW" altLang="en-US" sz="1800" b="1" noProof="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524AC7E-E1D2-4025-A04C-3147A355B7D2}" type="parTrans" cxnId="{87C1C3BA-D603-415C-957A-CC5D5E1ED082}">
      <dgm:prSet/>
      <dgm:spPr/>
      <dgm:t>
        <a:bodyPr/>
        <a:lstStyle/>
        <a:p>
          <a:endParaRPr lang="zh-TW" altLang="en-US"/>
        </a:p>
      </dgm:t>
    </dgm:pt>
    <dgm:pt modelId="{003FBCB2-DEAC-4E25-AE61-8FD39037722B}" type="sibTrans" cxnId="{87C1C3BA-D603-415C-957A-CC5D5E1ED082}">
      <dgm:prSet/>
      <dgm:spPr/>
      <dgm:t>
        <a:bodyPr/>
        <a:lstStyle/>
        <a:p>
          <a:endParaRPr lang="zh-TW" altLang="en-US"/>
        </a:p>
      </dgm:t>
    </dgm:pt>
    <dgm:pt modelId="{D6FE4751-F7B4-403F-B09A-BCE2255C9A98}">
      <dgm:prSet phldrT="[Text]" custT="1"/>
      <dgm:spPr/>
      <dgm:t>
        <a:bodyPr rtlCol="0"/>
        <a:lstStyle/>
        <a:p>
          <a:pPr rtl="0"/>
          <a:r>
            <a:rPr lang="en-US" altLang="zh-TW" sz="1800" b="1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114/6/03</a:t>
          </a:r>
          <a:r>
            <a:rPr lang="zh-TW" altLang="en-US" sz="1800" b="1" noProof="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現場審查</a:t>
          </a:r>
          <a:endParaRPr lang="zh-TW" altLang="en-US" sz="1800" b="1" noProof="0" dirty="0">
            <a:solidFill>
              <a:srgbClr val="7030A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1C88A17-414A-41AB-8D0F-15F494E53ACE}" type="parTrans" cxnId="{88DDF254-BB16-466B-A50B-2E80E03C98C7}">
      <dgm:prSet/>
      <dgm:spPr/>
      <dgm:t>
        <a:bodyPr/>
        <a:lstStyle/>
        <a:p>
          <a:endParaRPr lang="zh-TW" altLang="en-US"/>
        </a:p>
      </dgm:t>
    </dgm:pt>
    <dgm:pt modelId="{E146B039-2A2E-4147-8436-FFF6C0EA26EA}" type="sibTrans" cxnId="{88DDF254-BB16-466B-A50B-2E80E03C98C7}">
      <dgm:prSet/>
      <dgm:spPr/>
      <dgm:t>
        <a:bodyPr/>
        <a:lstStyle/>
        <a:p>
          <a:endParaRPr lang="zh-TW" altLang="en-US"/>
        </a:p>
      </dgm:t>
    </dgm:pt>
    <dgm:pt modelId="{0DC7A063-583D-4B0F-88B2-BD54F95D95AF}" type="pres">
      <dgm:prSet presAssocID="{00C18FBF-3FF5-4C16-97CF-AF03740D7AB6}" presName="list" presStyleCnt="0">
        <dgm:presLayoutVars>
          <dgm:dir/>
          <dgm:animLvl val="lvl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3B23570A-ECC9-4DF8-BCB4-0465C69CBB88}" type="pres">
      <dgm:prSet presAssocID="{B4F1B46E-22B2-4721-950C-8704487586DC}" presName="posSpace" presStyleCnt="0"/>
      <dgm:spPr/>
    </dgm:pt>
    <dgm:pt modelId="{FC66A233-6BBA-46AF-B2F6-28E379B158E2}" type="pres">
      <dgm:prSet presAssocID="{B4F1B46E-22B2-4721-950C-8704487586DC}" presName="vertFlow" presStyleCnt="0"/>
      <dgm:spPr/>
    </dgm:pt>
    <dgm:pt modelId="{46739A04-1AA3-49C6-8EA7-EB1DE975B900}" type="pres">
      <dgm:prSet presAssocID="{B4F1B46E-22B2-4721-950C-8704487586DC}" presName="topSpace" presStyleCnt="0"/>
      <dgm:spPr/>
    </dgm:pt>
    <dgm:pt modelId="{535C6EC9-8098-42C5-8527-E62FF045E4EB}" type="pres">
      <dgm:prSet presAssocID="{B4F1B46E-22B2-4721-950C-8704487586DC}" presName="firstComp" presStyleCnt="0"/>
      <dgm:spPr/>
    </dgm:pt>
    <dgm:pt modelId="{6B08AC4B-4CEC-41E5-AE19-47A4E2720563}" type="pres">
      <dgm:prSet presAssocID="{B4F1B46E-22B2-4721-950C-8704487586DC}" presName="firstChild" presStyleLbl="bgAccFollowNode1" presStyleIdx="0" presStyleCnt="7" custScaleY="195027"/>
      <dgm:spPr/>
      <dgm:t>
        <a:bodyPr rtlCol="0"/>
        <a:lstStyle/>
        <a:p>
          <a:pPr rtl="0"/>
          <a:endParaRPr lang="en-US"/>
        </a:p>
      </dgm:t>
    </dgm:pt>
    <dgm:pt modelId="{187D4E8C-5C91-4D00-870C-2C45D4EA263C}" type="pres">
      <dgm:prSet presAssocID="{B4F1B46E-22B2-4721-950C-8704487586DC}" presName="firstChildTx" presStyleLbl="bgAccFollowNode1" presStyleIdx="0" presStyleCnt="7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3845DB9A-BEF3-4D5D-B9C7-5FC0456401AC}" type="pres">
      <dgm:prSet presAssocID="{B4F1B46E-22B2-4721-950C-8704487586DC}" presName="negSpace" presStyleCnt="0"/>
      <dgm:spPr/>
    </dgm:pt>
    <dgm:pt modelId="{FC7ED273-8CFD-43C2-9C05-44FADF3E0637}" type="pres">
      <dgm:prSet presAssocID="{B4F1B46E-22B2-4721-950C-8704487586DC}" presName="circle" presStyleLbl="node1" presStyleIdx="0" presStyleCnt="4"/>
      <dgm:spPr/>
      <dgm:t>
        <a:bodyPr rtlCol="0"/>
        <a:lstStyle/>
        <a:p>
          <a:pPr rtl="0"/>
          <a:endParaRPr lang="en-US"/>
        </a:p>
      </dgm:t>
    </dgm:pt>
    <dgm:pt modelId="{13C564B0-C27E-4ABA-AFDA-59E145B256BA}" type="pres">
      <dgm:prSet presAssocID="{A7E2530A-34E2-4E9F-BC78-8920BA140C41}" presName="transSpace" presStyleCnt="0"/>
      <dgm:spPr/>
    </dgm:pt>
    <dgm:pt modelId="{6300E233-87DF-4270-9808-160BFEB8A5BE}" type="pres">
      <dgm:prSet presAssocID="{F2881FB1-6580-4F21-A283-BFAA6F91D5D2}" presName="posSpace" presStyleCnt="0"/>
      <dgm:spPr/>
    </dgm:pt>
    <dgm:pt modelId="{6E53DEF7-499E-42EE-802D-59B2F8915392}" type="pres">
      <dgm:prSet presAssocID="{F2881FB1-6580-4F21-A283-BFAA6F91D5D2}" presName="vertFlow" presStyleCnt="0"/>
      <dgm:spPr/>
    </dgm:pt>
    <dgm:pt modelId="{E08C30D1-35EA-4D05-9731-5D01E3FCBD09}" type="pres">
      <dgm:prSet presAssocID="{F2881FB1-6580-4F21-A283-BFAA6F91D5D2}" presName="topSpace" presStyleCnt="0"/>
      <dgm:spPr/>
    </dgm:pt>
    <dgm:pt modelId="{2F3BD88A-9166-4A26-B941-B9BAEE1A11D5}" type="pres">
      <dgm:prSet presAssocID="{F2881FB1-6580-4F21-A283-BFAA6F91D5D2}" presName="firstComp" presStyleCnt="0"/>
      <dgm:spPr/>
    </dgm:pt>
    <dgm:pt modelId="{F660F4B9-35DB-4256-A868-A35C6DCCF6B2}" type="pres">
      <dgm:prSet presAssocID="{F2881FB1-6580-4F21-A283-BFAA6F91D5D2}" presName="firstChild" presStyleLbl="bgAccFollowNode1" presStyleIdx="1" presStyleCnt="7"/>
      <dgm:spPr/>
      <dgm:t>
        <a:bodyPr rtlCol="0"/>
        <a:lstStyle/>
        <a:p>
          <a:pPr rtl="0"/>
          <a:endParaRPr lang="en-US"/>
        </a:p>
      </dgm:t>
    </dgm:pt>
    <dgm:pt modelId="{10C9E3CF-3A8F-4100-8ACD-91E2373197A2}" type="pres">
      <dgm:prSet presAssocID="{F2881FB1-6580-4F21-A283-BFAA6F91D5D2}" presName="firstChildTx" presStyleLbl="bgAccFollowNode1" presStyleIdx="1" presStyleCnt="7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7150F5EF-7686-40AA-B050-2BA413312923}" type="pres">
      <dgm:prSet presAssocID="{3A0E65B3-D533-4449-B35F-88B8931CD15F}" presName="comp" presStyleCnt="0"/>
      <dgm:spPr/>
    </dgm:pt>
    <dgm:pt modelId="{5607F3F0-43A1-4443-B3F5-D7DDC336A09B}" type="pres">
      <dgm:prSet presAssocID="{3A0E65B3-D533-4449-B35F-88B8931CD15F}" presName="child" presStyleLbl="bgAccFollowNode1" presStyleIdx="2" presStyleCnt="7"/>
      <dgm:spPr/>
      <dgm:t>
        <a:bodyPr/>
        <a:lstStyle/>
        <a:p>
          <a:endParaRPr lang="zh-TW" altLang="en-US"/>
        </a:p>
      </dgm:t>
    </dgm:pt>
    <dgm:pt modelId="{7860599E-066B-442F-94B8-427EE708D041}" type="pres">
      <dgm:prSet presAssocID="{3A0E65B3-D533-4449-B35F-88B8931CD15F}" presName="childTx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136330-53DB-4978-A56B-160862279381}" type="pres">
      <dgm:prSet presAssocID="{F2881FB1-6580-4F21-A283-BFAA6F91D5D2}" presName="negSpace" presStyleCnt="0"/>
      <dgm:spPr/>
    </dgm:pt>
    <dgm:pt modelId="{FD776C1E-557E-4553-9447-49B69EEC7907}" type="pres">
      <dgm:prSet presAssocID="{F2881FB1-6580-4F21-A283-BFAA6F91D5D2}" presName="circle" presStyleLbl="node1" presStyleIdx="1" presStyleCnt="4"/>
      <dgm:spPr/>
      <dgm:t>
        <a:bodyPr rtlCol="0"/>
        <a:lstStyle/>
        <a:p>
          <a:pPr rtl="0"/>
          <a:endParaRPr lang="en-US"/>
        </a:p>
      </dgm:t>
    </dgm:pt>
    <dgm:pt modelId="{FC2522F1-14BB-4B37-B60E-2E8A7E8A6C30}" type="pres">
      <dgm:prSet presAssocID="{A5ABDC17-7AB5-4F0E-992A-F9343F5D74EB}" presName="transSpace" presStyleCnt="0"/>
      <dgm:spPr/>
    </dgm:pt>
    <dgm:pt modelId="{2C2F6211-85A7-47FE-9239-DE94DF41A263}" type="pres">
      <dgm:prSet presAssocID="{6352CA33-6755-44BE-808F-400DA4CF80A7}" presName="posSpace" presStyleCnt="0"/>
      <dgm:spPr/>
    </dgm:pt>
    <dgm:pt modelId="{7B0C2EAE-70CB-4160-863D-210C3C66D5FD}" type="pres">
      <dgm:prSet presAssocID="{6352CA33-6755-44BE-808F-400DA4CF80A7}" presName="vertFlow" presStyleCnt="0"/>
      <dgm:spPr/>
    </dgm:pt>
    <dgm:pt modelId="{5AF3752E-55A6-443C-AD35-C49DF50A4566}" type="pres">
      <dgm:prSet presAssocID="{6352CA33-6755-44BE-808F-400DA4CF80A7}" presName="topSpace" presStyleCnt="0"/>
      <dgm:spPr/>
    </dgm:pt>
    <dgm:pt modelId="{53567A66-F0E9-4EF8-ADA9-764BA36AA6A9}" type="pres">
      <dgm:prSet presAssocID="{6352CA33-6755-44BE-808F-400DA4CF80A7}" presName="firstComp" presStyleCnt="0"/>
      <dgm:spPr/>
    </dgm:pt>
    <dgm:pt modelId="{AD2806AC-6A03-4F05-9F4D-F72EA0E56FBF}" type="pres">
      <dgm:prSet presAssocID="{6352CA33-6755-44BE-808F-400DA4CF80A7}" presName="firstChild" presStyleLbl="bgAccFollowNode1" presStyleIdx="3" presStyleCnt="7"/>
      <dgm:spPr/>
      <dgm:t>
        <a:bodyPr rtlCol="0"/>
        <a:lstStyle/>
        <a:p>
          <a:pPr rtl="0"/>
          <a:endParaRPr lang="en-US"/>
        </a:p>
      </dgm:t>
    </dgm:pt>
    <dgm:pt modelId="{F8977219-728E-448F-AE8B-46B14F4F17DE}" type="pres">
      <dgm:prSet presAssocID="{6352CA33-6755-44BE-808F-400DA4CF80A7}" presName="firstChildTx" presStyleLbl="bgAccFollowNode1" presStyleIdx="3" presStyleCnt="7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BB82B33A-B800-4E91-9DF1-114CB1C1A1D7}" type="pres">
      <dgm:prSet presAssocID="{D6FE4751-F7B4-403F-B09A-BCE2255C9A98}" presName="comp" presStyleCnt="0"/>
      <dgm:spPr/>
    </dgm:pt>
    <dgm:pt modelId="{3DA96768-5411-4374-AA18-8437D4B5C96A}" type="pres">
      <dgm:prSet presAssocID="{D6FE4751-F7B4-403F-B09A-BCE2255C9A98}" presName="child" presStyleLbl="bgAccFollowNode1" presStyleIdx="4" presStyleCnt="7"/>
      <dgm:spPr/>
      <dgm:t>
        <a:bodyPr/>
        <a:lstStyle/>
        <a:p>
          <a:endParaRPr lang="zh-TW" altLang="en-US"/>
        </a:p>
      </dgm:t>
    </dgm:pt>
    <dgm:pt modelId="{B4DBD992-B673-40BB-88AF-F4B800CEC44E}" type="pres">
      <dgm:prSet presAssocID="{D6FE4751-F7B4-403F-B09A-BCE2255C9A98}" presName="childTx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CC4E74-37C0-494F-ABC0-7D18132E1437}" type="pres">
      <dgm:prSet presAssocID="{6352CA33-6755-44BE-808F-400DA4CF80A7}" presName="negSpace" presStyleCnt="0"/>
      <dgm:spPr/>
    </dgm:pt>
    <dgm:pt modelId="{89E6DA6E-7A23-44BD-8A99-378091FF741D}" type="pres">
      <dgm:prSet presAssocID="{6352CA33-6755-44BE-808F-400DA4CF80A7}" presName="circle" presStyleLbl="node1" presStyleIdx="2" presStyleCnt="4"/>
      <dgm:spPr/>
      <dgm:t>
        <a:bodyPr rtlCol="0"/>
        <a:lstStyle/>
        <a:p>
          <a:pPr rtl="0"/>
          <a:endParaRPr lang="en-US"/>
        </a:p>
      </dgm:t>
    </dgm:pt>
    <dgm:pt modelId="{E966790E-26B5-4EB8-981F-1094BF4B7611}" type="pres">
      <dgm:prSet presAssocID="{AAB4CF73-4B9B-4AA0-9074-16C2D2AE00A1}" presName="transSpace" presStyleCnt="0"/>
      <dgm:spPr/>
    </dgm:pt>
    <dgm:pt modelId="{229B7655-E1F4-4CF5-84B8-30F0491D32B5}" type="pres">
      <dgm:prSet presAssocID="{7FCE83D9-631B-4420-BBFC-CA0AFA59F747}" presName="posSpace" presStyleCnt="0"/>
      <dgm:spPr/>
    </dgm:pt>
    <dgm:pt modelId="{F85FFCDF-8E5F-492B-B22D-55A08EACE783}" type="pres">
      <dgm:prSet presAssocID="{7FCE83D9-631B-4420-BBFC-CA0AFA59F747}" presName="vertFlow" presStyleCnt="0"/>
      <dgm:spPr/>
    </dgm:pt>
    <dgm:pt modelId="{600B3FB2-1315-4A84-8613-B445666BC7D2}" type="pres">
      <dgm:prSet presAssocID="{7FCE83D9-631B-4420-BBFC-CA0AFA59F747}" presName="topSpace" presStyleCnt="0"/>
      <dgm:spPr/>
    </dgm:pt>
    <dgm:pt modelId="{E47C73E9-FBEE-4370-9B3F-E04EB7C4023A}" type="pres">
      <dgm:prSet presAssocID="{7FCE83D9-631B-4420-BBFC-CA0AFA59F747}" presName="firstComp" presStyleCnt="0"/>
      <dgm:spPr/>
    </dgm:pt>
    <dgm:pt modelId="{402C2C77-A32C-4D99-9940-12535E1181F2}" type="pres">
      <dgm:prSet presAssocID="{7FCE83D9-631B-4420-BBFC-CA0AFA59F747}" presName="firstChild" presStyleLbl="bgAccFollowNode1" presStyleIdx="5" presStyleCnt="7"/>
      <dgm:spPr/>
      <dgm:t>
        <a:bodyPr rtlCol="0"/>
        <a:lstStyle/>
        <a:p>
          <a:pPr rtl="0"/>
          <a:endParaRPr lang="en-US"/>
        </a:p>
      </dgm:t>
    </dgm:pt>
    <dgm:pt modelId="{5B88A17E-EFF5-4A04-9CC9-D2131DA9ECCC}" type="pres">
      <dgm:prSet presAssocID="{7FCE83D9-631B-4420-BBFC-CA0AFA59F747}" presName="firstChildTx" presStyleLbl="bgAccFollowNode1" presStyleIdx="5" presStyleCnt="7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F3C2D87B-A5E7-46E2-B3D3-58E6D9562663}" type="pres">
      <dgm:prSet presAssocID="{50451020-5E1A-4778-9E8D-169182A36191}" presName="comp" presStyleCnt="0"/>
      <dgm:spPr/>
    </dgm:pt>
    <dgm:pt modelId="{3086D0BF-AAD1-4310-88ED-4D81A687BD50}" type="pres">
      <dgm:prSet presAssocID="{50451020-5E1A-4778-9E8D-169182A36191}" presName="child" presStyleLbl="bgAccFollowNode1" presStyleIdx="6" presStyleCnt="7"/>
      <dgm:spPr/>
      <dgm:t>
        <a:bodyPr rtlCol="0"/>
        <a:lstStyle/>
        <a:p>
          <a:pPr rtl="0"/>
          <a:endParaRPr lang="en-US"/>
        </a:p>
      </dgm:t>
    </dgm:pt>
    <dgm:pt modelId="{2B18CCD9-D6B1-4225-8D26-4BA691BB1837}" type="pres">
      <dgm:prSet presAssocID="{50451020-5E1A-4778-9E8D-169182A36191}" presName="childTx" presStyleLbl="bgAccFollowNode1" presStyleIdx="6" presStyleCnt="7">
        <dgm:presLayoutVars>
          <dgm:bulletEnabled val="1"/>
        </dgm:presLayoutVars>
      </dgm:prSet>
      <dgm:spPr/>
      <dgm:t>
        <a:bodyPr rtlCol="0"/>
        <a:lstStyle/>
        <a:p>
          <a:pPr rtl="0"/>
          <a:endParaRPr lang="en-US"/>
        </a:p>
      </dgm:t>
    </dgm:pt>
    <dgm:pt modelId="{9051EF7D-7D6C-4B43-A6C4-239F9933C94D}" type="pres">
      <dgm:prSet presAssocID="{7FCE83D9-631B-4420-BBFC-CA0AFA59F747}" presName="negSpace" presStyleCnt="0"/>
      <dgm:spPr/>
    </dgm:pt>
    <dgm:pt modelId="{7453D9C8-CD6E-4AA4-8A19-7F6F667528F0}" type="pres">
      <dgm:prSet presAssocID="{7FCE83D9-631B-4420-BBFC-CA0AFA59F747}" presName="circle" presStyleLbl="node1" presStyleIdx="3" presStyleCnt="4"/>
      <dgm:spPr/>
      <dgm:t>
        <a:bodyPr rtlCol="0"/>
        <a:lstStyle/>
        <a:p>
          <a:pPr rtl="0"/>
          <a:endParaRPr lang="en-US"/>
        </a:p>
      </dgm:t>
    </dgm:pt>
  </dgm:ptLst>
  <dgm:cxnLst>
    <dgm:cxn modelId="{7F3B5912-CE3A-4F69-B6A0-82162798FA63}" type="presOf" srcId="{00C18FBF-3FF5-4C16-97CF-AF03740D7AB6}" destId="{0DC7A063-583D-4B0F-88B2-BD54F95D95AF}" srcOrd="0" destOrd="0" presId="urn:microsoft.com/office/officeart/2005/8/layout/hList9"/>
    <dgm:cxn modelId="{20AF3F0D-FCCC-4AE8-8B10-DDA56D69A389}" type="presOf" srcId="{6352CA33-6755-44BE-808F-400DA4CF80A7}" destId="{89E6DA6E-7A23-44BD-8A99-378091FF741D}" srcOrd="0" destOrd="0" presId="urn:microsoft.com/office/officeart/2005/8/layout/hList9"/>
    <dgm:cxn modelId="{9740321C-35B3-4F5F-BD46-905CB7B8FAEB}" type="presOf" srcId="{9614A323-64B1-4077-A841-022051EC749A}" destId="{AD2806AC-6A03-4F05-9F4D-F72EA0E56FBF}" srcOrd="0" destOrd="0" presId="urn:microsoft.com/office/officeart/2005/8/layout/hList9"/>
    <dgm:cxn modelId="{88DDF254-BB16-466B-A50B-2E80E03C98C7}" srcId="{6352CA33-6755-44BE-808F-400DA4CF80A7}" destId="{D6FE4751-F7B4-403F-B09A-BCE2255C9A98}" srcOrd="1" destOrd="0" parTransId="{41C88A17-414A-41AB-8D0F-15F494E53ACE}" sibTransId="{E146B039-2A2E-4147-8436-FFF6C0EA26EA}"/>
    <dgm:cxn modelId="{70AA2139-FA57-4EAA-83C0-CFBB31F3B2CD}" type="presOf" srcId="{9D72CDD3-5859-43DB-BD75-0C3C30E3DE62}" destId="{187D4E8C-5C91-4D00-870C-2C45D4EA263C}" srcOrd="1" destOrd="0" presId="urn:microsoft.com/office/officeart/2005/8/layout/hList9"/>
    <dgm:cxn modelId="{DDB5AD9A-40B0-48EF-AF2C-8CCDA330F7FE}" srcId="{B4F1B46E-22B2-4721-950C-8704487586DC}" destId="{9D72CDD3-5859-43DB-BD75-0C3C30E3DE62}" srcOrd="0" destOrd="0" parTransId="{1D5B1F83-33A7-4298-BC11-2B1252AFAEA5}" sibTransId="{15E25BD4-1EBF-43C2-8885-DBF66B8429E1}"/>
    <dgm:cxn modelId="{F08B7EA1-EC2D-4D3F-BB13-053A468EB964}" type="presOf" srcId="{3A0E65B3-D533-4449-B35F-88B8931CD15F}" destId="{7860599E-066B-442F-94B8-427EE708D041}" srcOrd="1" destOrd="0" presId="urn:microsoft.com/office/officeart/2005/8/layout/hList9"/>
    <dgm:cxn modelId="{70CAB4FC-3D17-49C2-8A7B-F387031FCDCA}" srcId="{7FCE83D9-631B-4420-BBFC-CA0AFA59F747}" destId="{DB9FB862-4759-4D6A-84F3-01524B92723B}" srcOrd="0" destOrd="0" parTransId="{CD1EE44C-3116-420B-89E3-1D797CB25D34}" sibTransId="{4BD4D4A5-043E-4ED5-A5CA-8D46DADC3150}"/>
    <dgm:cxn modelId="{2DF4FDC6-9998-45E2-B49B-7BDDAE43878E}" type="presOf" srcId="{B4F1B46E-22B2-4721-950C-8704487586DC}" destId="{FC7ED273-8CFD-43C2-9C05-44FADF3E0637}" srcOrd="0" destOrd="0" presId="urn:microsoft.com/office/officeart/2005/8/layout/hList9"/>
    <dgm:cxn modelId="{B736D792-8630-4423-BF25-ED6293A18ADD}" type="presOf" srcId="{9614A323-64B1-4077-A841-022051EC749A}" destId="{F8977219-728E-448F-AE8B-46B14F4F17DE}" srcOrd="1" destOrd="0" presId="urn:microsoft.com/office/officeart/2005/8/layout/hList9"/>
    <dgm:cxn modelId="{4C43B9C4-4943-4255-97B9-C34B72064929}" type="presOf" srcId="{D6FE4751-F7B4-403F-B09A-BCE2255C9A98}" destId="{B4DBD992-B673-40BB-88AF-F4B800CEC44E}" srcOrd="1" destOrd="0" presId="urn:microsoft.com/office/officeart/2005/8/layout/hList9"/>
    <dgm:cxn modelId="{FC7BD086-74EA-4D6C-9657-E916D355F209}" srcId="{6352CA33-6755-44BE-808F-400DA4CF80A7}" destId="{9614A323-64B1-4077-A841-022051EC749A}" srcOrd="0" destOrd="0" parTransId="{E5F6BCBD-B84E-4018-BE9E-BF57FF3B4B36}" sibTransId="{FEC2A79F-8857-403A-A738-E8CE75C965E2}"/>
    <dgm:cxn modelId="{0F86DBDB-3C4F-4C84-981B-7F4CA2A8EAF3}" srcId="{7FCE83D9-631B-4420-BBFC-CA0AFA59F747}" destId="{50451020-5E1A-4778-9E8D-169182A36191}" srcOrd="1" destOrd="0" parTransId="{7DFC3849-4A12-49FB-B614-8AFD597CCB9E}" sibTransId="{EEDE2474-4F18-4F59-8E58-6382D253E514}"/>
    <dgm:cxn modelId="{3204ED53-15A0-4643-A582-021A785F1BA2}" srcId="{F2881FB1-6580-4F21-A283-BFAA6F91D5D2}" destId="{D5197DDB-D5D2-499F-B255-CF7BB5AE2B43}" srcOrd="0" destOrd="0" parTransId="{B14A4DC9-F40A-4867-ADB8-4BA8A1F83766}" sibTransId="{29F2454A-2FA8-4B3A-AC63-4A0B9FD04A75}"/>
    <dgm:cxn modelId="{16E03549-76FD-4D73-932D-9C88E7D9FF05}" type="presOf" srcId="{DB9FB862-4759-4D6A-84F3-01524B92723B}" destId="{402C2C77-A32C-4D99-9940-12535E1181F2}" srcOrd="0" destOrd="0" presId="urn:microsoft.com/office/officeart/2005/8/layout/hList9"/>
    <dgm:cxn modelId="{E572418E-4340-4448-940D-253A2FA3B9B3}" srcId="{00C18FBF-3FF5-4C16-97CF-AF03740D7AB6}" destId="{7FCE83D9-631B-4420-BBFC-CA0AFA59F747}" srcOrd="3" destOrd="0" parTransId="{C61EC981-13FA-4710-B079-D35692EEB764}" sibTransId="{1B48A0DE-4031-4D45-86A1-94CDAF68824A}"/>
    <dgm:cxn modelId="{2C8317B2-2EBB-4589-86EA-C77B3B6E81AA}" srcId="{00C18FBF-3FF5-4C16-97CF-AF03740D7AB6}" destId="{B4F1B46E-22B2-4721-950C-8704487586DC}" srcOrd="0" destOrd="0" parTransId="{E8A66543-CC4D-4785-A93E-5B125E09F826}" sibTransId="{A7E2530A-34E2-4E9F-BC78-8920BA140C41}"/>
    <dgm:cxn modelId="{E01221B0-0B14-41A6-81E2-5C0B787B12EA}" type="presOf" srcId="{D6FE4751-F7B4-403F-B09A-BCE2255C9A98}" destId="{3DA96768-5411-4374-AA18-8437D4B5C96A}" srcOrd="0" destOrd="0" presId="urn:microsoft.com/office/officeart/2005/8/layout/hList9"/>
    <dgm:cxn modelId="{4CCFFDF9-D8E9-43FF-9A5C-0D554AC5AAB1}" type="presOf" srcId="{50451020-5E1A-4778-9E8D-169182A36191}" destId="{2B18CCD9-D6B1-4225-8D26-4BA691BB1837}" srcOrd="1" destOrd="0" presId="urn:microsoft.com/office/officeart/2005/8/layout/hList9"/>
    <dgm:cxn modelId="{A587C2CB-6562-4021-B4BF-D479DBE9444F}" type="presOf" srcId="{D5197DDB-D5D2-499F-B255-CF7BB5AE2B43}" destId="{F660F4B9-35DB-4256-A868-A35C6DCCF6B2}" srcOrd="0" destOrd="0" presId="urn:microsoft.com/office/officeart/2005/8/layout/hList9"/>
    <dgm:cxn modelId="{87C1C3BA-D603-415C-957A-CC5D5E1ED082}" srcId="{F2881FB1-6580-4F21-A283-BFAA6F91D5D2}" destId="{3A0E65B3-D533-4449-B35F-88B8931CD15F}" srcOrd="1" destOrd="0" parTransId="{E524AC7E-E1D2-4025-A04C-3147A355B7D2}" sibTransId="{003FBCB2-DEAC-4E25-AE61-8FD39037722B}"/>
    <dgm:cxn modelId="{6C9D5899-99E2-4916-98F9-1660647928E3}" type="presOf" srcId="{DB9FB862-4759-4D6A-84F3-01524B92723B}" destId="{5B88A17E-EFF5-4A04-9CC9-D2131DA9ECCC}" srcOrd="1" destOrd="0" presId="urn:microsoft.com/office/officeart/2005/8/layout/hList9"/>
    <dgm:cxn modelId="{82BAE5DD-3A79-4870-9019-1254385E0650}" srcId="{00C18FBF-3FF5-4C16-97CF-AF03740D7AB6}" destId="{6352CA33-6755-44BE-808F-400DA4CF80A7}" srcOrd="2" destOrd="0" parTransId="{AEB59203-63BA-4A96-BADC-40BAEBD9AA40}" sibTransId="{AAB4CF73-4B9B-4AA0-9074-16C2D2AE00A1}"/>
    <dgm:cxn modelId="{114529EA-CDEE-4574-B59D-8F35E4FE7A75}" type="presOf" srcId="{50451020-5E1A-4778-9E8D-169182A36191}" destId="{3086D0BF-AAD1-4310-88ED-4D81A687BD50}" srcOrd="0" destOrd="0" presId="urn:microsoft.com/office/officeart/2005/8/layout/hList9"/>
    <dgm:cxn modelId="{4A31D641-1B5D-46D3-B685-0C4DC6EFE71B}" srcId="{00C18FBF-3FF5-4C16-97CF-AF03740D7AB6}" destId="{F2881FB1-6580-4F21-A283-BFAA6F91D5D2}" srcOrd="1" destOrd="0" parTransId="{2D960FDD-BADA-480D-9043-497C56588AD3}" sibTransId="{A5ABDC17-7AB5-4F0E-992A-F9343F5D74EB}"/>
    <dgm:cxn modelId="{59E871E8-E7D2-4CCC-B749-A714977AF5E6}" type="presOf" srcId="{D5197DDB-D5D2-499F-B255-CF7BB5AE2B43}" destId="{10C9E3CF-3A8F-4100-8ACD-91E2373197A2}" srcOrd="1" destOrd="0" presId="urn:microsoft.com/office/officeart/2005/8/layout/hList9"/>
    <dgm:cxn modelId="{B2647B56-8947-4632-AB4A-42CBB9B48494}" type="presOf" srcId="{7FCE83D9-631B-4420-BBFC-CA0AFA59F747}" destId="{7453D9C8-CD6E-4AA4-8A19-7F6F667528F0}" srcOrd="0" destOrd="0" presId="urn:microsoft.com/office/officeart/2005/8/layout/hList9"/>
    <dgm:cxn modelId="{AACC54D1-0243-46E9-9624-A663799E8A06}" type="presOf" srcId="{9D72CDD3-5859-43DB-BD75-0C3C30E3DE62}" destId="{6B08AC4B-4CEC-41E5-AE19-47A4E2720563}" srcOrd="0" destOrd="0" presId="urn:microsoft.com/office/officeart/2005/8/layout/hList9"/>
    <dgm:cxn modelId="{77F620CE-FC2D-42CF-890C-6A28A43BA06E}" type="presOf" srcId="{F2881FB1-6580-4F21-A283-BFAA6F91D5D2}" destId="{FD776C1E-557E-4553-9447-49B69EEC7907}" srcOrd="0" destOrd="0" presId="urn:microsoft.com/office/officeart/2005/8/layout/hList9"/>
    <dgm:cxn modelId="{BFD54C0B-91FA-4F79-B33F-DBFE7411333C}" type="presOf" srcId="{3A0E65B3-D533-4449-B35F-88B8931CD15F}" destId="{5607F3F0-43A1-4443-B3F5-D7DDC336A09B}" srcOrd="0" destOrd="0" presId="urn:microsoft.com/office/officeart/2005/8/layout/hList9"/>
    <dgm:cxn modelId="{E1D1E23B-EC87-45CC-9E87-38B27A23764D}" type="presParOf" srcId="{0DC7A063-583D-4B0F-88B2-BD54F95D95AF}" destId="{3B23570A-ECC9-4DF8-BCB4-0465C69CBB88}" srcOrd="0" destOrd="0" presId="urn:microsoft.com/office/officeart/2005/8/layout/hList9"/>
    <dgm:cxn modelId="{82537023-5CD7-4BB7-84CF-DE8196338CF2}" type="presParOf" srcId="{0DC7A063-583D-4B0F-88B2-BD54F95D95AF}" destId="{FC66A233-6BBA-46AF-B2F6-28E379B158E2}" srcOrd="1" destOrd="0" presId="urn:microsoft.com/office/officeart/2005/8/layout/hList9"/>
    <dgm:cxn modelId="{5DFED7C8-2E54-4441-B032-3A4788B2A8D3}" type="presParOf" srcId="{FC66A233-6BBA-46AF-B2F6-28E379B158E2}" destId="{46739A04-1AA3-49C6-8EA7-EB1DE975B900}" srcOrd="0" destOrd="0" presId="urn:microsoft.com/office/officeart/2005/8/layout/hList9"/>
    <dgm:cxn modelId="{59D81910-4316-4EAE-9A67-0B3EDF027306}" type="presParOf" srcId="{FC66A233-6BBA-46AF-B2F6-28E379B158E2}" destId="{535C6EC9-8098-42C5-8527-E62FF045E4EB}" srcOrd="1" destOrd="0" presId="urn:microsoft.com/office/officeart/2005/8/layout/hList9"/>
    <dgm:cxn modelId="{C4FBC461-0B5D-4B7E-9CAF-A88B1223F18A}" type="presParOf" srcId="{535C6EC9-8098-42C5-8527-E62FF045E4EB}" destId="{6B08AC4B-4CEC-41E5-AE19-47A4E2720563}" srcOrd="0" destOrd="0" presId="urn:microsoft.com/office/officeart/2005/8/layout/hList9"/>
    <dgm:cxn modelId="{16A1B336-CE68-4171-8D18-284543992BEA}" type="presParOf" srcId="{535C6EC9-8098-42C5-8527-E62FF045E4EB}" destId="{187D4E8C-5C91-4D00-870C-2C45D4EA263C}" srcOrd="1" destOrd="0" presId="urn:microsoft.com/office/officeart/2005/8/layout/hList9"/>
    <dgm:cxn modelId="{DEF99A7A-98F1-424D-AC92-7C6B69A0E544}" type="presParOf" srcId="{0DC7A063-583D-4B0F-88B2-BD54F95D95AF}" destId="{3845DB9A-BEF3-4D5D-B9C7-5FC0456401AC}" srcOrd="2" destOrd="0" presId="urn:microsoft.com/office/officeart/2005/8/layout/hList9"/>
    <dgm:cxn modelId="{ACD8FD0D-39C9-49DB-B77E-B03522FDF5FC}" type="presParOf" srcId="{0DC7A063-583D-4B0F-88B2-BD54F95D95AF}" destId="{FC7ED273-8CFD-43C2-9C05-44FADF3E0637}" srcOrd="3" destOrd="0" presId="urn:microsoft.com/office/officeart/2005/8/layout/hList9"/>
    <dgm:cxn modelId="{2C72EC61-81F4-4DCD-A533-255CBC66AE34}" type="presParOf" srcId="{0DC7A063-583D-4B0F-88B2-BD54F95D95AF}" destId="{13C564B0-C27E-4ABA-AFDA-59E145B256BA}" srcOrd="4" destOrd="0" presId="urn:microsoft.com/office/officeart/2005/8/layout/hList9"/>
    <dgm:cxn modelId="{775600F8-FCFE-4862-8108-85F84EA9DEE2}" type="presParOf" srcId="{0DC7A063-583D-4B0F-88B2-BD54F95D95AF}" destId="{6300E233-87DF-4270-9808-160BFEB8A5BE}" srcOrd="5" destOrd="0" presId="urn:microsoft.com/office/officeart/2005/8/layout/hList9"/>
    <dgm:cxn modelId="{AE3B7A69-67E7-41D2-BC1A-3586A3CC259D}" type="presParOf" srcId="{0DC7A063-583D-4B0F-88B2-BD54F95D95AF}" destId="{6E53DEF7-499E-42EE-802D-59B2F8915392}" srcOrd="6" destOrd="0" presId="urn:microsoft.com/office/officeart/2005/8/layout/hList9"/>
    <dgm:cxn modelId="{76A9B804-07B5-4060-AA61-249A1765ECB9}" type="presParOf" srcId="{6E53DEF7-499E-42EE-802D-59B2F8915392}" destId="{E08C30D1-35EA-4D05-9731-5D01E3FCBD09}" srcOrd="0" destOrd="0" presId="urn:microsoft.com/office/officeart/2005/8/layout/hList9"/>
    <dgm:cxn modelId="{6162898E-21FD-497B-BFEE-B78CF45F7D9A}" type="presParOf" srcId="{6E53DEF7-499E-42EE-802D-59B2F8915392}" destId="{2F3BD88A-9166-4A26-B941-B9BAEE1A11D5}" srcOrd="1" destOrd="0" presId="urn:microsoft.com/office/officeart/2005/8/layout/hList9"/>
    <dgm:cxn modelId="{71D4EFDE-15BC-4327-9242-5F72F9DAFAD4}" type="presParOf" srcId="{2F3BD88A-9166-4A26-B941-B9BAEE1A11D5}" destId="{F660F4B9-35DB-4256-A868-A35C6DCCF6B2}" srcOrd="0" destOrd="0" presId="urn:microsoft.com/office/officeart/2005/8/layout/hList9"/>
    <dgm:cxn modelId="{9B414BA4-2018-40DF-8E7D-AD7E78EF0217}" type="presParOf" srcId="{2F3BD88A-9166-4A26-B941-B9BAEE1A11D5}" destId="{10C9E3CF-3A8F-4100-8ACD-91E2373197A2}" srcOrd="1" destOrd="0" presId="urn:microsoft.com/office/officeart/2005/8/layout/hList9"/>
    <dgm:cxn modelId="{164CA697-A3B4-42E3-8C41-FF88211819D2}" type="presParOf" srcId="{6E53DEF7-499E-42EE-802D-59B2F8915392}" destId="{7150F5EF-7686-40AA-B050-2BA413312923}" srcOrd="2" destOrd="0" presId="urn:microsoft.com/office/officeart/2005/8/layout/hList9"/>
    <dgm:cxn modelId="{AA604298-EB77-439D-B5C1-9D380E18D263}" type="presParOf" srcId="{7150F5EF-7686-40AA-B050-2BA413312923}" destId="{5607F3F0-43A1-4443-B3F5-D7DDC336A09B}" srcOrd="0" destOrd="0" presId="urn:microsoft.com/office/officeart/2005/8/layout/hList9"/>
    <dgm:cxn modelId="{C243FD45-6027-4174-93C5-E8E5B0F3BACD}" type="presParOf" srcId="{7150F5EF-7686-40AA-B050-2BA413312923}" destId="{7860599E-066B-442F-94B8-427EE708D041}" srcOrd="1" destOrd="0" presId="urn:microsoft.com/office/officeart/2005/8/layout/hList9"/>
    <dgm:cxn modelId="{D8406746-50BE-425E-A523-9ED524500743}" type="presParOf" srcId="{0DC7A063-583D-4B0F-88B2-BD54F95D95AF}" destId="{69136330-53DB-4978-A56B-160862279381}" srcOrd="7" destOrd="0" presId="urn:microsoft.com/office/officeart/2005/8/layout/hList9"/>
    <dgm:cxn modelId="{A91BC494-75AC-4CCA-8CC1-7E9884C2F3AD}" type="presParOf" srcId="{0DC7A063-583D-4B0F-88B2-BD54F95D95AF}" destId="{FD776C1E-557E-4553-9447-49B69EEC7907}" srcOrd="8" destOrd="0" presId="urn:microsoft.com/office/officeart/2005/8/layout/hList9"/>
    <dgm:cxn modelId="{487F9920-08DF-4AC5-BA64-D35F42602B66}" type="presParOf" srcId="{0DC7A063-583D-4B0F-88B2-BD54F95D95AF}" destId="{FC2522F1-14BB-4B37-B60E-2E8A7E8A6C30}" srcOrd="9" destOrd="0" presId="urn:microsoft.com/office/officeart/2005/8/layout/hList9"/>
    <dgm:cxn modelId="{DC194D92-7E98-42DD-A8CA-BCD1EDD2C95D}" type="presParOf" srcId="{0DC7A063-583D-4B0F-88B2-BD54F95D95AF}" destId="{2C2F6211-85A7-47FE-9239-DE94DF41A263}" srcOrd="10" destOrd="0" presId="urn:microsoft.com/office/officeart/2005/8/layout/hList9"/>
    <dgm:cxn modelId="{575F4FD6-9E0F-4F5E-88EE-9B265B6FD4F4}" type="presParOf" srcId="{0DC7A063-583D-4B0F-88B2-BD54F95D95AF}" destId="{7B0C2EAE-70CB-4160-863D-210C3C66D5FD}" srcOrd="11" destOrd="0" presId="urn:microsoft.com/office/officeart/2005/8/layout/hList9"/>
    <dgm:cxn modelId="{8AE96C49-A416-4FC7-84EE-2BDAF35C57FF}" type="presParOf" srcId="{7B0C2EAE-70CB-4160-863D-210C3C66D5FD}" destId="{5AF3752E-55A6-443C-AD35-C49DF50A4566}" srcOrd="0" destOrd="0" presId="urn:microsoft.com/office/officeart/2005/8/layout/hList9"/>
    <dgm:cxn modelId="{235B263C-399E-4245-95BD-2AA1F19D4AB4}" type="presParOf" srcId="{7B0C2EAE-70CB-4160-863D-210C3C66D5FD}" destId="{53567A66-F0E9-4EF8-ADA9-764BA36AA6A9}" srcOrd="1" destOrd="0" presId="urn:microsoft.com/office/officeart/2005/8/layout/hList9"/>
    <dgm:cxn modelId="{265DA8D6-D429-4956-8CB8-10EE7EF20F0C}" type="presParOf" srcId="{53567A66-F0E9-4EF8-ADA9-764BA36AA6A9}" destId="{AD2806AC-6A03-4F05-9F4D-F72EA0E56FBF}" srcOrd="0" destOrd="0" presId="urn:microsoft.com/office/officeart/2005/8/layout/hList9"/>
    <dgm:cxn modelId="{35A8C2CA-EB30-45FD-8152-A7470BE42B4C}" type="presParOf" srcId="{53567A66-F0E9-4EF8-ADA9-764BA36AA6A9}" destId="{F8977219-728E-448F-AE8B-46B14F4F17DE}" srcOrd="1" destOrd="0" presId="urn:microsoft.com/office/officeart/2005/8/layout/hList9"/>
    <dgm:cxn modelId="{9514FB54-000B-4C72-8DA3-94655AA5D866}" type="presParOf" srcId="{7B0C2EAE-70CB-4160-863D-210C3C66D5FD}" destId="{BB82B33A-B800-4E91-9DF1-114CB1C1A1D7}" srcOrd="2" destOrd="0" presId="urn:microsoft.com/office/officeart/2005/8/layout/hList9"/>
    <dgm:cxn modelId="{09088183-4B35-470C-B50B-779F90AECF50}" type="presParOf" srcId="{BB82B33A-B800-4E91-9DF1-114CB1C1A1D7}" destId="{3DA96768-5411-4374-AA18-8437D4B5C96A}" srcOrd="0" destOrd="0" presId="urn:microsoft.com/office/officeart/2005/8/layout/hList9"/>
    <dgm:cxn modelId="{7F72E36D-2174-4F8E-9701-95A3831F0737}" type="presParOf" srcId="{BB82B33A-B800-4E91-9DF1-114CB1C1A1D7}" destId="{B4DBD992-B673-40BB-88AF-F4B800CEC44E}" srcOrd="1" destOrd="0" presId="urn:microsoft.com/office/officeart/2005/8/layout/hList9"/>
    <dgm:cxn modelId="{EF3F399A-E096-436A-AD74-CF747D62B02A}" type="presParOf" srcId="{0DC7A063-583D-4B0F-88B2-BD54F95D95AF}" destId="{FBCC4E74-37C0-494F-ABC0-7D18132E1437}" srcOrd="12" destOrd="0" presId="urn:microsoft.com/office/officeart/2005/8/layout/hList9"/>
    <dgm:cxn modelId="{5EA17F20-F6C6-4B5A-AFEB-38BD8F975065}" type="presParOf" srcId="{0DC7A063-583D-4B0F-88B2-BD54F95D95AF}" destId="{89E6DA6E-7A23-44BD-8A99-378091FF741D}" srcOrd="13" destOrd="0" presId="urn:microsoft.com/office/officeart/2005/8/layout/hList9"/>
    <dgm:cxn modelId="{463280A8-1DBA-4FE7-B5B2-8151A298EB35}" type="presParOf" srcId="{0DC7A063-583D-4B0F-88B2-BD54F95D95AF}" destId="{E966790E-26B5-4EB8-981F-1094BF4B7611}" srcOrd="14" destOrd="0" presId="urn:microsoft.com/office/officeart/2005/8/layout/hList9"/>
    <dgm:cxn modelId="{A4221FEF-656B-43DD-8382-199EAB5F1E7B}" type="presParOf" srcId="{0DC7A063-583D-4B0F-88B2-BD54F95D95AF}" destId="{229B7655-E1F4-4CF5-84B8-30F0491D32B5}" srcOrd="15" destOrd="0" presId="urn:microsoft.com/office/officeart/2005/8/layout/hList9"/>
    <dgm:cxn modelId="{48FA6F14-4694-4C77-8D75-48D3A22A3540}" type="presParOf" srcId="{0DC7A063-583D-4B0F-88B2-BD54F95D95AF}" destId="{F85FFCDF-8E5F-492B-B22D-55A08EACE783}" srcOrd="16" destOrd="0" presId="urn:microsoft.com/office/officeart/2005/8/layout/hList9"/>
    <dgm:cxn modelId="{3995A447-6B53-4DFA-8494-06C3A1F8D7F7}" type="presParOf" srcId="{F85FFCDF-8E5F-492B-B22D-55A08EACE783}" destId="{600B3FB2-1315-4A84-8613-B445666BC7D2}" srcOrd="0" destOrd="0" presId="urn:microsoft.com/office/officeart/2005/8/layout/hList9"/>
    <dgm:cxn modelId="{C652D75D-BE73-43BB-9138-B232AAF272A1}" type="presParOf" srcId="{F85FFCDF-8E5F-492B-B22D-55A08EACE783}" destId="{E47C73E9-FBEE-4370-9B3F-E04EB7C4023A}" srcOrd="1" destOrd="0" presId="urn:microsoft.com/office/officeart/2005/8/layout/hList9"/>
    <dgm:cxn modelId="{5F19BD3C-10AC-4F51-A8FD-00351A52371B}" type="presParOf" srcId="{E47C73E9-FBEE-4370-9B3F-E04EB7C4023A}" destId="{402C2C77-A32C-4D99-9940-12535E1181F2}" srcOrd="0" destOrd="0" presId="urn:microsoft.com/office/officeart/2005/8/layout/hList9"/>
    <dgm:cxn modelId="{1D14EEBA-2351-4066-8BB7-C42885F1D780}" type="presParOf" srcId="{E47C73E9-FBEE-4370-9B3F-E04EB7C4023A}" destId="{5B88A17E-EFF5-4A04-9CC9-D2131DA9ECCC}" srcOrd="1" destOrd="0" presId="urn:microsoft.com/office/officeart/2005/8/layout/hList9"/>
    <dgm:cxn modelId="{D230C2D8-6446-403F-971D-BA59F9482A7E}" type="presParOf" srcId="{F85FFCDF-8E5F-492B-B22D-55A08EACE783}" destId="{F3C2D87B-A5E7-46E2-B3D3-58E6D9562663}" srcOrd="2" destOrd="0" presId="urn:microsoft.com/office/officeart/2005/8/layout/hList9"/>
    <dgm:cxn modelId="{71EFAC4F-7BC1-470A-9459-DE14D03A3B20}" type="presParOf" srcId="{F3C2D87B-A5E7-46E2-B3D3-58E6D9562663}" destId="{3086D0BF-AAD1-4310-88ED-4D81A687BD50}" srcOrd="0" destOrd="0" presId="urn:microsoft.com/office/officeart/2005/8/layout/hList9"/>
    <dgm:cxn modelId="{6035C1AD-47FA-47BC-9D78-974272EBB1D2}" type="presParOf" srcId="{F3C2D87B-A5E7-46E2-B3D3-58E6D9562663}" destId="{2B18CCD9-D6B1-4225-8D26-4BA691BB1837}" srcOrd="1" destOrd="0" presId="urn:microsoft.com/office/officeart/2005/8/layout/hList9"/>
    <dgm:cxn modelId="{ADA815FB-429E-4ABD-97FC-4AEA97B4630C}" type="presParOf" srcId="{0DC7A063-583D-4B0F-88B2-BD54F95D95AF}" destId="{9051EF7D-7D6C-4B43-A6C4-239F9933C94D}" srcOrd="17" destOrd="0" presId="urn:microsoft.com/office/officeart/2005/8/layout/hList9"/>
    <dgm:cxn modelId="{7961C21C-3FE8-4B71-95E5-AB5835F91CC1}" type="presParOf" srcId="{0DC7A063-583D-4B0F-88B2-BD54F95D95AF}" destId="{7453D9C8-CD6E-4AA4-8A19-7F6F667528F0}" srcOrd="1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8AC4B-4CEC-41E5-AE19-47A4E2720563}">
      <dsp:nvSpPr>
        <dsp:cNvPr id="0" name=""/>
        <dsp:cNvSpPr/>
      </dsp:nvSpPr>
      <dsp:spPr>
        <a:xfrm>
          <a:off x="819461" y="1471513"/>
          <a:ext cx="1526209" cy="19853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rtlCol="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經費核定各校</a:t>
          </a:r>
          <a:endParaRPr lang="en-US" altLang="zh-TW" sz="2000" b="1" kern="1200" noProof="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b="1" kern="1200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114/5/16</a:t>
          </a:r>
          <a:r>
            <a:rPr lang="zh-TW" altLang="en-US" sz="1800" b="1" kern="1200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前</a:t>
          </a:r>
          <a:endParaRPr lang="zh-TW" altLang="en-US" sz="1800" b="1" kern="1200" noProof="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063655" y="1471513"/>
        <a:ext cx="1282015" cy="1985338"/>
      </dsp:txXfrm>
    </dsp:sp>
    <dsp:sp modelId="{FC7ED273-8CFD-43C2-9C05-44FADF3E0637}">
      <dsp:nvSpPr>
        <dsp:cNvPr id="0" name=""/>
        <dsp:cNvSpPr/>
      </dsp:nvSpPr>
      <dsp:spPr>
        <a:xfrm>
          <a:off x="5483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</a:t>
          </a:r>
          <a:endParaRPr lang="zh-TW" altLang="en-US" sz="3200" b="1" kern="1200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54488" y="1213528"/>
        <a:ext cx="719462" cy="719462"/>
      </dsp:txXfrm>
    </dsp:sp>
    <dsp:sp modelId="{F660F4B9-35DB-4256-A868-A35C6DCCF6B2}">
      <dsp:nvSpPr>
        <dsp:cNvPr id="0" name=""/>
        <dsp:cNvSpPr/>
      </dsp:nvSpPr>
      <dsp:spPr>
        <a:xfrm>
          <a:off x="3363143" y="1471513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rtlCol="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學校進行採購</a:t>
          </a:r>
          <a:endParaRPr lang="zh-TW" altLang="en-US" sz="2000" b="1" kern="1200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07337" y="1471513"/>
        <a:ext cx="1282015" cy="1017981"/>
      </dsp:txXfrm>
    </dsp:sp>
    <dsp:sp modelId="{5607F3F0-43A1-4443-B3F5-D7DDC336A09B}">
      <dsp:nvSpPr>
        <dsp:cNvPr id="0" name=""/>
        <dsp:cNvSpPr/>
      </dsp:nvSpPr>
      <dsp:spPr>
        <a:xfrm>
          <a:off x="3363143" y="2489494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b="1" kern="1200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114/6/03</a:t>
          </a:r>
          <a:r>
            <a:rPr lang="zh-TW" altLang="en-US" sz="1800" b="1" kern="1200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前</a:t>
          </a:r>
          <a:endParaRPr lang="zh-TW" altLang="en-US" sz="1800" b="1" kern="1200" noProof="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07337" y="2489494"/>
        <a:ext cx="1282015" cy="1017981"/>
      </dsp:txXfrm>
    </dsp:sp>
    <dsp:sp modelId="{FD776C1E-557E-4553-9447-49B69EEC7907}">
      <dsp:nvSpPr>
        <dsp:cNvPr id="0" name=""/>
        <dsp:cNvSpPr/>
      </dsp:nvSpPr>
      <dsp:spPr>
        <a:xfrm>
          <a:off x="2549165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2</a:t>
          </a:r>
          <a:endParaRPr lang="zh-TW" altLang="en-US" sz="3200" b="1" kern="1200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698170" y="1213528"/>
        <a:ext cx="719462" cy="719462"/>
      </dsp:txXfrm>
    </dsp:sp>
    <dsp:sp modelId="{AD2806AC-6A03-4F05-9F4D-F72EA0E56FBF}">
      <dsp:nvSpPr>
        <dsp:cNvPr id="0" name=""/>
        <dsp:cNvSpPr/>
      </dsp:nvSpPr>
      <dsp:spPr>
        <a:xfrm>
          <a:off x="5906825" y="1471513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rtlCol="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全縣經費審查</a:t>
          </a:r>
          <a:endParaRPr lang="zh-TW" altLang="en-US" sz="2000" b="1" kern="1200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151018" y="1471513"/>
        <a:ext cx="1282015" cy="1017981"/>
      </dsp:txXfrm>
    </dsp:sp>
    <dsp:sp modelId="{3DA96768-5411-4374-AA18-8437D4B5C96A}">
      <dsp:nvSpPr>
        <dsp:cNvPr id="0" name=""/>
        <dsp:cNvSpPr/>
      </dsp:nvSpPr>
      <dsp:spPr>
        <a:xfrm>
          <a:off x="5906825" y="2489494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b="1" kern="1200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114/6/03</a:t>
          </a:r>
          <a:r>
            <a:rPr lang="zh-TW" altLang="en-US" sz="1800" b="1" kern="1200" noProof="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現場審查</a:t>
          </a:r>
          <a:endParaRPr lang="zh-TW" altLang="en-US" sz="1800" b="1" kern="1200" noProof="0" dirty="0">
            <a:solidFill>
              <a:srgbClr val="7030A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151018" y="2489494"/>
        <a:ext cx="1282015" cy="1017981"/>
      </dsp:txXfrm>
    </dsp:sp>
    <dsp:sp modelId="{89E6DA6E-7A23-44BD-8A99-378091FF741D}">
      <dsp:nvSpPr>
        <dsp:cNvPr id="0" name=""/>
        <dsp:cNvSpPr/>
      </dsp:nvSpPr>
      <dsp:spPr>
        <a:xfrm>
          <a:off x="5092847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3</a:t>
          </a:r>
          <a:endParaRPr lang="zh-TW" altLang="en-US" sz="3200" b="1" kern="1200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241852" y="1213528"/>
        <a:ext cx="719462" cy="719462"/>
      </dsp:txXfrm>
    </dsp:sp>
    <dsp:sp modelId="{402C2C77-A32C-4D99-9940-12535E1181F2}">
      <dsp:nvSpPr>
        <dsp:cNvPr id="0" name=""/>
        <dsp:cNvSpPr/>
      </dsp:nvSpPr>
      <dsp:spPr>
        <a:xfrm>
          <a:off x="8450507" y="1471513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rtlCol="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完成驗收提交紀錄</a:t>
          </a:r>
          <a:endParaRPr lang="zh-TW" altLang="en-US" sz="2000" b="1" kern="1200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8694700" y="1471513"/>
        <a:ext cx="1282015" cy="1017981"/>
      </dsp:txXfrm>
    </dsp:sp>
    <dsp:sp modelId="{3086D0BF-AAD1-4310-88ED-4D81A687BD50}">
      <dsp:nvSpPr>
        <dsp:cNvPr id="0" name=""/>
        <dsp:cNvSpPr/>
      </dsp:nvSpPr>
      <dsp:spPr>
        <a:xfrm>
          <a:off x="8450507" y="2489494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b="1" kern="1200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114/6/20</a:t>
          </a:r>
          <a:r>
            <a:rPr lang="zh-TW" altLang="en-US" sz="1800" b="1" kern="1200" noProof="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前</a:t>
          </a:r>
          <a:endParaRPr lang="zh-TW" altLang="en-US" sz="1800" b="1" kern="1200" noProof="0" dirty="0">
            <a:solidFill>
              <a:srgbClr val="FF00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8694700" y="2489494"/>
        <a:ext cx="1282015" cy="1017981"/>
      </dsp:txXfrm>
    </dsp:sp>
    <dsp:sp modelId="{7453D9C8-CD6E-4AA4-8A19-7F6F667528F0}">
      <dsp:nvSpPr>
        <dsp:cNvPr id="0" name=""/>
        <dsp:cNvSpPr/>
      </dsp:nvSpPr>
      <dsp:spPr>
        <a:xfrm>
          <a:off x="7636529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b="1" kern="1200" noProof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4</a:t>
          </a:r>
          <a:endParaRPr lang="zh-TW" altLang="en-US" sz="3200" b="1" kern="1200" noProof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785534" y="1213528"/>
        <a:ext cx="719462" cy="719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371FDD4-1ACE-4353-829D-0505EA0F4DC5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2025/5/12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pPr algn="r" rtl="0"/>
              <a:t>‹#›</a:t>
            </a:fld>
            <a:endParaRPr lang="en-US" alt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3A96AD4-FA7B-45A4-B8C6-63FF3B17A7BB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4" name="投影片圖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 smtClean="0"/>
              <a:t>按一下以編輯母片文字樣式</a:t>
            </a:r>
          </a:p>
          <a:p>
            <a:pPr lvl="1" rtl="0"/>
            <a:r>
              <a:rPr lang="zh-TW" altLang="en-US" noProof="0" dirty="0" smtClean="0"/>
              <a:t>第二層</a:t>
            </a:r>
          </a:p>
          <a:p>
            <a:pPr lvl="2" rtl="0"/>
            <a:r>
              <a:rPr lang="zh-TW" altLang="en-US" noProof="0" dirty="0" smtClean="0"/>
              <a:t>第三層</a:t>
            </a:r>
          </a:p>
          <a:p>
            <a:pPr lvl="3" rtl="0"/>
            <a:r>
              <a:rPr lang="zh-TW" altLang="en-US" noProof="0" dirty="0" smtClean="0"/>
              <a:t>第四層</a:t>
            </a:r>
          </a:p>
          <a:p>
            <a:pPr lvl="4" rtl="0"/>
            <a:r>
              <a:rPr lang="zh-TW" altLang="en-US" noProof="0" dirty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A3C37BE-C303-496D-B5CD-85F2937540F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59B422B-3BF5-43B3-9165-CCDB821825AF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2563F1-500E-408A-A491-AE24D688795F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87B3416-5CF5-4927-985D-18A895A86DC6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7889B35-78A4-45CE-AD89-6D92CED8C8C3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  <p:grpSp>
        <p:nvGrpSpPr>
          <p:cNvPr id="7" name="群組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直線接點​​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B725DB8-7E1F-4134-B0B4-81426C2F1419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含圖片的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群組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直線接點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​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群組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直線接點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矩形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圖片預留位置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19" name="說明文字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zh-TW" altLang="en-US" sz="1200" b="1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附註</a:t>
            </a:r>
            <a:r>
              <a:rPr lang="en-US" altLang="zh-TW" sz="1200" b="1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︰</a:t>
            </a:r>
          </a:p>
          <a:p>
            <a:pPr rtl="0"/>
            <a:r>
              <a:rPr lang="zh-TW" altLang="en-US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若要變更此投影片上的影像，請選取該影像並將其刪除。然後按一下預留位置中的 </a:t>
            </a:r>
            <a:r>
              <a:rPr lang="en-US" altLang="zh-TW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[</a:t>
            </a:r>
            <a:r>
              <a:rPr lang="zh-TW" altLang="en-US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圖片</a:t>
            </a:r>
            <a:r>
              <a:rPr lang="en-US" altLang="zh-TW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] </a:t>
            </a:r>
            <a:r>
              <a:rPr lang="zh-TW" altLang="en-US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圖示以插入您自己的影像。</a:t>
            </a:r>
            <a:endParaRPr lang="zh-TW" altLang="en-US" sz="1200" i="1" noProof="0" dirty="0">
              <a:latin typeface="Microsoft JhengHei UI" panose="020B0604030504040204" pitchFamily="34" charset="-120"/>
              <a:ea typeface="Microsoft JhengHei UI" panose="020B0604030504040204" pitchFamily="34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群組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直線接點​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接點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矩形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11" name="群組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直線接點​​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接點​​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5F88363-1F06-484F-8EF8-105DD2962615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algn="l" rtl="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algn="l" rtl="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25015EE-A651-48B6-9DC6-905699ADF8ED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E8B0A60-0F1A-4E29-9883-18EE76F0CFF8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25917-AF7F-4360-B651-0C1870BBDB38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EE9807A-A7EC-48A6-8C49-0D504F76532B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7B48C6C-65B7-481E-987C-5E2442136467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  <a:p>
            <a:pPr lvl="5" rtl="0"/>
            <a:r>
              <a:rPr lang="zh-TW" altLang="en-US" noProof="0" dirty="0"/>
              <a:t>第六層</a:t>
            </a:r>
          </a:p>
          <a:p>
            <a:pPr lvl="6" rtl="0"/>
            <a:r>
              <a:rPr lang="zh-TW" altLang="en-US" noProof="0" dirty="0"/>
              <a:t>第七層</a:t>
            </a:r>
          </a:p>
          <a:p>
            <a:pPr lvl="7" rtl="0"/>
            <a:r>
              <a:rPr lang="zh-TW" altLang="en-US" noProof="0" dirty="0"/>
              <a:t>第八層</a:t>
            </a:r>
          </a:p>
          <a:p>
            <a:pPr lvl="8" rtl="0"/>
            <a:r>
              <a:rPr lang="zh-TW" altLang="en-US" noProof="0" dirty="0"/>
              <a:t>第九層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B9DC7F4-5BF6-457F-99BE-03398AF10899}" type="datetime1">
              <a:rPr lang="zh-TW" altLang="en-US" smtClean="0"/>
              <a:pPr/>
              <a:t>2025/5/12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grpSp>
        <p:nvGrpSpPr>
          <p:cNvPr id="15" name="群組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直線接點​​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​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467833" y="1935126"/>
            <a:ext cx="6371117" cy="2576659"/>
          </a:xfrm>
        </p:spPr>
        <p:txBody>
          <a:bodyPr rtlCol="0" anchor="ctr">
            <a:normAutofit/>
          </a:bodyPr>
          <a:lstStyle/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推動中小學數位學習精進方案」校園數位內容及教學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軟體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~</a:t>
            </a:r>
            <a:b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校自行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採購說明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114.05.13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教育處  翁雅欣課程督學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預留位置 3" descr="桌上有攤開的書，背景是模糊的書架" title="範例圖片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內容預留位置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採購辦理期程規劃</a:t>
            </a:r>
            <a:endParaRPr lang="en-US" altLang="zh-TW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/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採購相關注意事項</a:t>
            </a:r>
            <a:endParaRPr lang="en-US" altLang="zh-TW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rtl="0"/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經費審查及請撥作業</a:t>
            </a:r>
            <a:endParaRPr lang="en-US" altLang="zh-TW" sz="2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rtl="0">
              <a:buNone/>
            </a:pP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rtl="0">
              <a:buNone/>
            </a:pPr>
            <a:endParaRPr lang="zh-TW" altLang="en-US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採購辦理期程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如有異動以正式公文或通知為準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預留位置 3" descr="堆疊清單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7083201"/>
              </p:ext>
            </p:extLst>
          </p:nvPr>
        </p:nvGraphicFramePr>
        <p:xfrm>
          <a:off x="1104900" y="1600200"/>
          <a:ext cx="9982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採購相關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注意事項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詳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見</a:t>
            </a:r>
            <a:r>
              <a:rPr lang="zh-TW" altLang="en-US" sz="3200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採購參考</a:t>
            </a:r>
            <a:r>
              <a:rPr lang="zh-TW" altLang="en-US" sz="3200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規範</a:t>
            </a:r>
            <a:endParaRPr lang="zh-TW" altLang="en-US" sz="3200" b="1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9980682" cy="5098312"/>
          </a:xfrm>
        </p:spPr>
        <p:txBody>
          <a:bodyPr rtlCol="0"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各校應依本府</a:t>
            </a:r>
            <a:r>
              <a:rPr lang="zh-TW" altLang="en-US" sz="22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核定之經費額度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，就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教育部公布之數位內容與教學軟體名單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（以下簡稱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產品，包含</a:t>
            </a:r>
            <a:r>
              <a:rPr lang="zh-TW" altLang="en-US" sz="2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數位內容、課堂教學軟體、遠距教學軟體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三大類）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，依學校教學需求選購。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選購產品時應考量各學習領域及學科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教學需求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需求之評估應經校內會議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，並循採購法相關程序辦理。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採購之品項建議以能配合教育部介接教育體系單一簽入 </a:t>
            </a:r>
            <a:r>
              <a:rPr lang="en-US" altLang="zh-TW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(OpenID)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及提供相關數據至教育部教育大數據資料庫，易於掌握師生使用情形者為優先。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案須每年度依本府規劃之「數位內容與教學軟體採購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之使用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效益」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檢核機制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，填列使用情形及使用效益。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不得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用於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支付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產品相關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硬體與教具費用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，倘需結合硬體，請自籌財源辦理。</a:t>
            </a:r>
          </a:p>
        </p:txBody>
      </p:sp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採購相關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注意事項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-113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年度全縣共同採購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項目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065952"/>
              </p:ext>
            </p:extLst>
          </p:nvPr>
        </p:nvGraphicFramePr>
        <p:xfrm>
          <a:off x="1104899" y="2833816"/>
          <a:ext cx="10429875" cy="3718548"/>
        </p:xfrm>
        <a:graphic>
          <a:graphicData uri="http://schemas.openxmlformats.org/drawingml/2006/table">
            <a:tbl>
              <a:tblPr firstRow="1" bandRow="1"/>
              <a:tblGrid>
                <a:gridCol w="1301766"/>
                <a:gridCol w="5870926"/>
                <a:gridCol w="1167425"/>
                <a:gridCol w="2089758"/>
              </a:tblGrid>
              <a:tr h="33382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產品序號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mpd="sng">
                      <a:solidFill>
                        <a:scrgbClr r="0" g="0" b="0"/>
                      </a:solidFill>
                    </a:lnR>
                    <a:lnT w="12700" cmpd="sng">
                      <a:solidFill>
                        <a:scrgbClr r="0" g="0" b="0"/>
                      </a:solidFill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品項名稱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mpd="sng">
                      <a:solidFill>
                        <a:scrgbClr r="0" g="0" b="0"/>
                      </a:solidFill>
                    </a:lnR>
                    <a:lnT w="12700" cmpd="sng">
                      <a:solidFill>
                        <a:scrgbClr r="0" g="0" b="0"/>
                      </a:solidFill>
                    </a:lnT>
                    <a:lnB w="38100" cmpd="sng">
                      <a:solidFill>
                        <a:scrgbClr r="0" g="0" b="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授權期限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授權對象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mpd="sng">
                      <a:solidFill>
                        <a:scrgbClr r="0" g="0" b="0"/>
                      </a:solidFill>
                    </a:lnR>
                    <a:lnT w="12700" cmpd="sng">
                      <a:solidFill>
                        <a:scrgbClr r="0" g="0" b="0"/>
                      </a:solidFill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363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11111-034</a:t>
                      </a:r>
                      <a:endParaRPr lang="zh-TW" sz="1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國語日報數位精選版</a:t>
                      </a:r>
                      <a:endParaRPr lang="en-US" altLang="zh-TW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114.08.31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全縣國小</a:t>
                      </a: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1-6</a:t>
                      </a:r>
                      <a:r>
                        <a:rPr lang="zh-TW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3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11311-196</a:t>
                      </a:r>
                      <a:endParaRPr lang="zh-TW" sz="1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康軒雲學校跨版本全科「派卷</a:t>
                      </a:r>
                      <a:r>
                        <a:rPr lang="en-US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派片」</a:t>
                      </a:r>
                      <a:endParaRPr lang="en-US" altLang="zh-TW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115.01.31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全縣國小</a:t>
                      </a: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3-6</a:t>
                      </a:r>
                      <a:r>
                        <a:rPr lang="zh-TW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37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11111-012</a:t>
                      </a:r>
                      <a:endParaRPr lang="zh-TW" sz="1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altLang="zh-TW" sz="1800" b="0" kern="1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PaGamO</a:t>
                      </a:r>
                      <a:r>
                        <a:rPr lang="zh-TW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素養學習</a:t>
                      </a:r>
                      <a:r>
                        <a:rPr lang="en-US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zh-TW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中文素養題組帳號授權</a:t>
                      </a:r>
                      <a:endParaRPr lang="en-US" altLang="zh-TW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115.08.31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rgbClr r="0" g="0" b="0"/>
                      </a:solidFill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全縣</a:t>
                      </a:r>
                      <a:r>
                        <a:rPr 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國中</a:t>
                      </a:r>
                      <a:r>
                        <a:rPr lang="zh-TW" altLang="en-US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</a:t>
                      </a: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5-8</a:t>
                      </a:r>
                      <a:r>
                        <a:rPr lang="zh-TW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33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11121-443</a:t>
                      </a:r>
                      <a:endParaRPr lang="zh-TW" sz="1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翰林雲端學院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TEAMS Lite 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教師『 派卷 』國中進度全科全版本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115.08.31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全縣國、高中</a:t>
                      </a:r>
                      <a:endParaRPr lang="en-US" altLang="zh-TW" sz="1600" b="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共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所選購學校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33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11121-444</a:t>
                      </a:r>
                      <a:endParaRPr lang="zh-TW" sz="1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翰林雲端學院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TEAMS Lite 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教師『 派卷 』高中進度全科適多版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115.08.31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altLang="zh-TW" noProof="0" dirty="0"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rgbClr r="0" g="0" b="0">
                        <a:tint val="40000"/>
                      </a:scrgbClr>
                    </a:solidFill>
                  </a:tcPr>
                </a:tc>
              </a:tr>
              <a:tr h="333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11121-44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zh-TW" sz="1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翰林雲端學院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TEAMS Lite 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教師『 派片 』</a:t>
                      </a:r>
                      <a:r>
                        <a:rPr lang="zh-TW" altLang="en-US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中進度全科</a:t>
                      </a:r>
                      <a:r>
                        <a:rPr lang="zh-TW" altLang="en-US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全版本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115.08.31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altLang="zh-TW" noProof="0" dirty="0"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rgbClr r="0" g="0" b="0">
                        <a:tint val="40000"/>
                      </a:scrgbClr>
                    </a:solidFill>
                  </a:tcPr>
                </a:tc>
              </a:tr>
              <a:tr h="333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11121-44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sz="16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翰林雲端學院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TEAMS Lite 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教師『 派片 』</a:t>
                      </a:r>
                      <a:r>
                        <a:rPr lang="zh-TW" altLang="en-US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高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中進度全科</a:t>
                      </a:r>
                      <a:r>
                        <a:rPr lang="zh-TW" altLang="en-US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適多版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115.08.31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/>
                      <a:endParaRPr lang="en-US" altLang="zh-TW" noProof="0" dirty="0"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rgbClr r="0" g="0" b="0">
                        <a:tint val="40000"/>
                      </a:scrgbClr>
                    </a:solidFill>
                  </a:tcPr>
                </a:tc>
              </a:tr>
              <a:tr h="5759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11111-031</a:t>
                      </a:r>
                      <a:endParaRPr lang="zh-TW" sz="1600" b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</a:defRPr>
                      </a:lvl9pPr>
                    </a:lstStyle>
                    <a:p>
                      <a:pPr algn="l" rtl="0"/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AILEAD365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線上教學平臺</a:t>
                      </a:r>
                      <a:endParaRPr lang="en-US" altLang="zh-TW" sz="1600" b="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l" rtl="0"/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測評、影片、分析、診斷，小中高教學整合管理系統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115.08.31</a:t>
                      </a:r>
                      <a:endParaRPr lang="zh-TW" sz="1600" b="1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全縣國中</a:t>
                      </a:r>
                      <a:endParaRPr lang="en-US" altLang="zh-TW" sz="1600" b="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共</a:t>
                      </a:r>
                      <a:r>
                        <a:rPr lang="en-US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所選購學校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67200">
                <a:tc>
                  <a:txBody>
                    <a:bodyPr/>
                    <a:lstStyle/>
                    <a:p>
                      <a:pPr algn="ctr" rtl="0"/>
                      <a:r>
                        <a:rPr lang="en-US" altLang="zh-TW" sz="1600" b="0" noProof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11121-117</a:t>
                      </a:r>
                      <a:endParaRPr lang="zh-TW" altLang="en-US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mpd="sng">
                      <a:solidFill>
                        <a:scrgbClr r="0" g="0" b="0"/>
                      </a:solidFill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rgbClr r="0" g="0" b="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8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特教好教材</a:t>
                      </a:r>
                      <a:endParaRPr lang="en-US" altLang="zh-TW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rgbClr r="0" g="0" b="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altLang="zh-TW" sz="1600" b="1" kern="1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115.09.30</a:t>
                      </a:r>
                      <a:endParaRPr lang="en-US" altLang="zh-TW" sz="1600" b="1" noProof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rgbClr r="0" g="0" b="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zh-TW" altLang="zh-TW" sz="16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全縣特教班、資源班</a:t>
                      </a:r>
                      <a:endParaRPr lang="en-US" altLang="zh-TW" sz="1600" b="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rgbClr r="0" g="0" b="0"/>
                      </a:solidFill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rgbClr r="0" g="0" b="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內容預留位置 2"/>
          <p:cNvSpPr>
            <a:spLocks noGrp="1"/>
          </p:cNvSpPr>
          <p:nvPr>
            <p:ph sz="half" idx="1"/>
          </p:nvPr>
        </p:nvSpPr>
        <p:spPr>
          <a:xfrm>
            <a:off x="1104899" y="1406286"/>
            <a:ext cx="10123273" cy="1427530"/>
          </a:xfrm>
        </p:spPr>
        <p:txBody>
          <a:bodyPr rtlCol="0"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altLang="zh-TW" sz="2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年度不進行全縣共同採購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，以各校自行採購為主</a:t>
            </a:r>
            <a:r>
              <a:rPr lang="zh-TW" altLang="en-US" sz="2200" b="1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。</a:t>
            </a:r>
            <a:endParaRPr lang="en-US" altLang="zh-TW" sz="2200" b="1" dirty="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請各校進行採購規劃時，務必依</a:t>
            </a:r>
            <a:r>
              <a:rPr lang="zh-TW" altLang="en-US" sz="2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教學需求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</a:t>
            </a:r>
            <a:r>
              <a:rPr lang="zh-TW" altLang="en-US" sz="2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評估全縣共同採購項目各品項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校內使用情形</a:t>
            </a:r>
            <a:r>
              <a:rPr lang="en-US" altLang="zh-TW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或其他已自行採購內容</a:t>
            </a:r>
            <a:r>
              <a:rPr lang="en-US" altLang="zh-TW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188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審查及請撥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學校須備齊之文件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9980682" cy="5098312"/>
          </a:xfrm>
        </p:spPr>
        <p:txBody>
          <a:bodyPr rtlCol="0"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採購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清冊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依線上填報格式填寫、列印並逐級核章後以正本繳交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，表單鏈結另行公布於本縣數位學習專案辦公室網站：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https://dlo.cyc.edu.tw/)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提供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113.09.16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114.03.19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辦理之全縣校園數位內容與教學軟體展參展廠商產品詢價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表給各校參考</a:t>
            </a:r>
            <a:r>
              <a:rPr lang="en-US" altLang="zh-TW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與各家廠商下訂之訂購單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影本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可參考本府提供之</a:t>
            </a:r>
            <a:r>
              <a:rPr lang="zh-TW" altLang="en-US" sz="2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參考格式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、以共同供應契約訂購單列印，或以其他確實載明產品序號名稱及採購內容金額等，必要欄位之契約文件，並請加蓋學校印章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校內採購會議紀錄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含簽到表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可參考本府提供之</a:t>
            </a:r>
            <a:r>
              <a:rPr lang="zh-TW" altLang="en-US" sz="2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參考格式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53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審查及請撥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補助經費審查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9980682" cy="5098312"/>
          </a:xfrm>
        </p:spPr>
        <p:txBody>
          <a:bodyPr rtlCol="0"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現場收件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，請各校於作業時間內派員到場遞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件。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星期二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上午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時至下午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時止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：創新學院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人力發展所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)1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樓餐廳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審查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當日請國小資訊教育議題地方分團、教育網路中心及數位學習專案辦公室派員到場協助審查作業，並請相關人員所屬學校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准予公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差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假及課務派代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校請款依本府收件審核後實際金額為準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678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審查及請撥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補助經費請撥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9980682" cy="5098312"/>
          </a:xfrm>
        </p:spPr>
        <p:txBody>
          <a:bodyPr rtlCol="0"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驗收作業</a:t>
            </a:r>
            <a:r>
              <a:rPr lang="zh-TW" altLang="en-US" sz="2400" b="1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各校於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日前完成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軟體採購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驗收。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驗收紀錄</a:t>
            </a:r>
            <a:r>
              <a:rPr lang="zh-TW" altLang="en-US" sz="2400" b="1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影本</a:t>
            </a:r>
            <a:r>
              <a:rPr lang="en-US" altLang="zh-TW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份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，於</a:t>
            </a:r>
            <a:r>
              <a:rPr lang="en-US" altLang="zh-TW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日前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逕送</a:t>
            </a:r>
            <a:r>
              <a:rPr lang="zh-TW" altLang="en-US" sz="24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處教學發展科翁雅欣課督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電話：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05-3620123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分機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8914)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彙整，俾利後續撥款作業進行。</a:t>
            </a:r>
          </a:p>
        </p:txBody>
      </p:sp>
    </p:spTree>
    <p:extLst>
      <p:ext uri="{BB962C8B-B14F-4D97-AF65-F5344CB8AC3E}">
        <p14:creationId xmlns:p14="http://schemas.microsoft.com/office/powerpoint/2010/main" val="178181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學術文獻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40_TF03431380_TF03431380.potx" id="{923505AA-91E3-4B57-AABA-AC8EA251786D}" vid="{5F9510E3-AB57-464A-AC9C-E4DC9C0F0949}"/>
    </a:ext>
  </a:extLst>
</a:theme>
</file>

<file path=ppt/theme/theme2.xml><?xml version="1.0" encoding="utf-8"?>
<a:theme xmlns:a="http://schemas.openxmlformats.org/drawingml/2006/main" name="Office 佈景主題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documentManagement/types"/>
    <ds:schemaRef ds:uri="http://purl.org/dc/terms/"/>
    <ds:schemaRef ds:uri="4873beb7-5857-4685-be1f-d57550cc96cc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具細條紋和緞帶設計的學術簡報 (寬螢幕)</Template>
  <TotalTime>0</TotalTime>
  <Words>849</Words>
  <Application>Microsoft Office PowerPoint</Application>
  <PresentationFormat>寬螢幕</PresentationFormat>
  <Paragraphs>82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Microsoft JhengHei UI</vt:lpstr>
      <vt:lpstr>微軟正黑體</vt:lpstr>
      <vt:lpstr>新細明體</vt:lpstr>
      <vt:lpstr>Arial</vt:lpstr>
      <vt:lpstr>Times New Roman</vt:lpstr>
      <vt:lpstr>Wingdings</vt:lpstr>
      <vt:lpstr>學術文獻 16x9</vt:lpstr>
      <vt:lpstr>114年 「推動中小學數位學習精進方案」校園數位內容及教學軟體~ 各校自行採購說明</vt:lpstr>
      <vt:lpstr>簡報大綱</vt:lpstr>
      <vt:lpstr>採購辦理期程規劃(如有異動以正式公文或通知為準)</vt:lpstr>
      <vt:lpstr>採購相關注意事項-詳見採購參考規範</vt:lpstr>
      <vt:lpstr>採購相關注意事項-113年度全縣共同採購項目參考</vt:lpstr>
      <vt:lpstr>經費審查及請撥作業-學校須備齊之文件</vt:lpstr>
      <vt:lpstr>經費審查及請撥作業-補助經費審查</vt:lpstr>
      <vt:lpstr>經費審查及請撥作業-補助經費請撥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2025-05-12T01:02:32Z</dcterms:created>
  <dcterms:modified xsi:type="dcterms:W3CDTF">2025-05-12T05:35:29Z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