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349" r:id="rId3"/>
    <p:sldId id="273" r:id="rId4"/>
    <p:sldId id="339" r:id="rId5"/>
    <p:sldId id="285" r:id="rId6"/>
    <p:sldId id="2782" r:id="rId7"/>
    <p:sldId id="318" r:id="rId8"/>
    <p:sldId id="2729" r:id="rId9"/>
    <p:sldId id="302" r:id="rId10"/>
    <p:sldId id="2765" r:id="rId11"/>
    <p:sldId id="2767" r:id="rId12"/>
    <p:sldId id="1071" r:id="rId13"/>
    <p:sldId id="368" r:id="rId14"/>
    <p:sldId id="303" r:id="rId15"/>
    <p:sldId id="276" r:id="rId16"/>
    <p:sldId id="2783" r:id="rId17"/>
    <p:sldId id="2786" r:id="rId18"/>
    <p:sldId id="2785" r:id="rId19"/>
    <p:sldId id="2787" r:id="rId20"/>
    <p:sldId id="2788" r:id="rId21"/>
    <p:sldId id="2789" r:id="rId22"/>
    <p:sldId id="270" r:id="rId23"/>
    <p:sldId id="333" r:id="rId24"/>
    <p:sldId id="347" r:id="rId25"/>
    <p:sldId id="337" r:id="rId26"/>
    <p:sldId id="332" r:id="rId27"/>
    <p:sldId id="364" r:id="rId28"/>
    <p:sldId id="2768" r:id="rId29"/>
    <p:sldId id="2769" r:id="rId30"/>
    <p:sldId id="2771" r:id="rId31"/>
    <p:sldId id="351" r:id="rId32"/>
    <p:sldId id="2723" r:id="rId33"/>
    <p:sldId id="352" r:id="rId34"/>
    <p:sldId id="353" r:id="rId35"/>
    <p:sldId id="356" r:id="rId36"/>
    <p:sldId id="2759" r:id="rId37"/>
    <p:sldId id="2761" r:id="rId38"/>
    <p:sldId id="2762" r:id="rId39"/>
    <p:sldId id="2763" r:id="rId40"/>
    <p:sldId id="2766" r:id="rId41"/>
    <p:sldId id="2773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7030A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716"/>
  </p:normalViewPr>
  <p:slideViewPr>
    <p:cSldViewPr snapToGrid="0" snapToObjects="1">
      <p:cViewPr varScale="1">
        <p:scale>
          <a:sx n="108" d="100"/>
          <a:sy n="108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沒有使用因材網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工作表1!$A$2:$A$4</c:f>
              <c:strCache>
                <c:ptCount val="3"/>
                <c:pt idx="0">
                  <c:v>國語文</c:v>
                </c:pt>
                <c:pt idx="1">
                  <c:v>數學</c:v>
                </c:pt>
                <c:pt idx="2">
                  <c:v>英語文</c:v>
                </c:pt>
              </c:strCache>
            </c:strRef>
          </c:cat>
          <c:val>
            <c:numRef>
              <c:f>工作表1!$B$2:$B$4</c:f>
              <c:numCache>
                <c:formatCode>0.00%</c:formatCode>
                <c:ptCount val="3"/>
                <c:pt idx="0">
                  <c:v>0.36499999999999999</c:v>
                </c:pt>
                <c:pt idx="1">
                  <c:v>0.27600000000000002</c:v>
                </c:pt>
                <c:pt idx="2">
                  <c:v>0.307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F-4556-8401-EA653ABEB874}"/>
            </c:ext>
          </c:extLst>
        </c:ser>
        <c:ser>
          <c:idx val="2"/>
          <c:order val="1"/>
          <c:tx>
            <c:strRef>
              <c:f>工作表1!$D$1</c:f>
              <c:strCache>
                <c:ptCount val="1"/>
                <c:pt idx="0">
                  <c:v>使用四小時以上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工作表1!$A$2:$A$4</c:f>
              <c:strCache>
                <c:ptCount val="3"/>
                <c:pt idx="0">
                  <c:v>國語文</c:v>
                </c:pt>
                <c:pt idx="1">
                  <c:v>數學</c:v>
                </c:pt>
                <c:pt idx="2">
                  <c:v>英語文</c:v>
                </c:pt>
              </c:strCache>
            </c:strRef>
          </c:cat>
          <c:val>
            <c:numRef>
              <c:f>工作表1!$D$2:$D$4</c:f>
              <c:numCache>
                <c:formatCode>0.00%</c:formatCode>
                <c:ptCount val="3"/>
                <c:pt idx="0">
                  <c:v>0.56399999999999995</c:v>
                </c:pt>
                <c:pt idx="1">
                  <c:v>0.54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BF-4556-8401-EA653ABEB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4524096"/>
        <c:axId val="1144523008"/>
      </c:barChart>
      <c:catAx>
        <c:axId val="11445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TW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144523008"/>
        <c:crossesAt val="0.2"/>
        <c:auto val="1"/>
        <c:lblAlgn val="ctr"/>
        <c:lblOffset val="100"/>
        <c:noMultiLvlLbl val="0"/>
      </c:catAx>
      <c:valAx>
        <c:axId val="1144523008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TW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445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TW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TW"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工作表1!$M$2</c:f>
              <c:strCache>
                <c:ptCount val="1"/>
                <c:pt idx="0">
                  <c:v>沒有參加計畫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工作表1!$N$1:$P$1</c:f>
              <c:strCache>
                <c:ptCount val="3"/>
                <c:pt idx="0">
                  <c:v>數學</c:v>
                </c:pt>
                <c:pt idx="1">
                  <c:v>國語文</c:v>
                </c:pt>
                <c:pt idx="2">
                  <c:v>英語文</c:v>
                </c:pt>
              </c:strCache>
            </c:strRef>
          </c:cat>
          <c:val>
            <c:numRef>
              <c:f>工作表1!$N$2:$P$2</c:f>
              <c:numCache>
                <c:formatCode>0.00_);[Red]\(0.00\)</c:formatCode>
                <c:ptCount val="3"/>
                <c:pt idx="0">
                  <c:v>45.17</c:v>
                </c:pt>
                <c:pt idx="1">
                  <c:v>55.974017197979897</c:v>
                </c:pt>
                <c:pt idx="2">
                  <c:v>55.847240864082003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A-4F09-9408-034225807013}"/>
            </c:ext>
          </c:extLst>
        </c:ser>
        <c:ser>
          <c:idx val="1"/>
          <c:order val="1"/>
          <c:tx>
            <c:strRef>
              <c:f>工作表1!$M$3</c:f>
              <c:strCache>
                <c:ptCount val="1"/>
                <c:pt idx="0">
                  <c:v>使用4小時以下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工作表1!$N$1:$P$1</c:f>
              <c:strCache>
                <c:ptCount val="3"/>
                <c:pt idx="0">
                  <c:v>數學</c:v>
                </c:pt>
                <c:pt idx="1">
                  <c:v>國語文</c:v>
                </c:pt>
                <c:pt idx="2">
                  <c:v>英語文</c:v>
                </c:pt>
              </c:strCache>
            </c:strRef>
          </c:cat>
          <c:val>
            <c:numRef>
              <c:f>工作表1!$N$3:$P$3</c:f>
              <c:numCache>
                <c:formatCode>0.00_);[Red]\(0.00\)</c:formatCode>
                <c:ptCount val="3"/>
                <c:pt idx="0">
                  <c:v>47.31</c:v>
                </c:pt>
                <c:pt idx="1">
                  <c:v>58.013403102910097</c:v>
                </c:pt>
                <c:pt idx="2">
                  <c:v>59.205475141598598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A-4F09-9408-034225807013}"/>
            </c:ext>
          </c:extLst>
        </c:ser>
        <c:ser>
          <c:idx val="2"/>
          <c:order val="2"/>
          <c:tx>
            <c:strRef>
              <c:f>工作表1!$M$4</c:f>
              <c:strCache>
                <c:ptCount val="1"/>
                <c:pt idx="0">
                  <c:v>使用4-10小時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工作表1!$N$1:$P$1</c:f>
              <c:strCache>
                <c:ptCount val="3"/>
                <c:pt idx="0">
                  <c:v>數學</c:v>
                </c:pt>
                <c:pt idx="1">
                  <c:v>國語文</c:v>
                </c:pt>
                <c:pt idx="2">
                  <c:v>英語文</c:v>
                </c:pt>
              </c:strCache>
            </c:strRef>
          </c:cat>
          <c:val>
            <c:numRef>
              <c:f>工作表1!$N$4:$P$4</c:f>
              <c:numCache>
                <c:formatCode>0.00_);[Red]\(0.00\)</c:formatCode>
                <c:ptCount val="3"/>
                <c:pt idx="0">
                  <c:v>50.480000000000004</c:v>
                </c:pt>
                <c:pt idx="1">
                  <c:v>60.265674814027705</c:v>
                </c:pt>
                <c:pt idx="2">
                  <c:v>61.626871711857504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3A-4F09-9408-034225807013}"/>
            </c:ext>
          </c:extLst>
        </c:ser>
        <c:ser>
          <c:idx val="3"/>
          <c:order val="3"/>
          <c:tx>
            <c:strRef>
              <c:f>工作表1!$M$5</c:f>
              <c:strCache>
                <c:ptCount val="1"/>
                <c:pt idx="0">
                  <c:v>使用10小時以上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工作表1!$N$1:$P$1</c:f>
              <c:strCache>
                <c:ptCount val="3"/>
                <c:pt idx="0">
                  <c:v>數學</c:v>
                </c:pt>
                <c:pt idx="1">
                  <c:v>國語文</c:v>
                </c:pt>
                <c:pt idx="2">
                  <c:v>英語文</c:v>
                </c:pt>
              </c:strCache>
            </c:strRef>
          </c:cat>
          <c:val>
            <c:numRef>
              <c:f>工作表1!$N$5:$P$5</c:f>
              <c:numCache>
                <c:formatCode>0.00_);[Red]\(0.00\)</c:formatCode>
                <c:ptCount val="3"/>
                <c:pt idx="0">
                  <c:v>54.510000000000005</c:v>
                </c:pt>
                <c:pt idx="1">
                  <c:v>63.882078225335704</c:v>
                </c:pt>
                <c:pt idx="2">
                  <c:v>65.1576182136602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3A-4F09-9408-034225807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4524640"/>
        <c:axId val="1144521376"/>
      </c:barChart>
      <c:catAx>
        <c:axId val="114452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44521376"/>
        <c:crosses val="autoZero"/>
        <c:auto val="1"/>
        <c:lblAlgn val="ctr"/>
        <c:lblOffset val="100"/>
        <c:noMultiLvlLbl val="0"/>
      </c:catAx>
      <c:valAx>
        <c:axId val="114452137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800" dirty="0"/>
                  <a:t>平均分數</a:t>
                </a:r>
              </a:p>
            </c:rich>
          </c:tx>
          <c:layout>
            <c:manualLayout>
              <c:xMode val="edge"/>
              <c:yMode val="edge"/>
              <c:x val="1.4106822067230065E-2"/>
              <c:y val="0.35066256504037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4452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因材網使用提升學習扶助通過率</a:t>
            </a:r>
            <a:endParaRPr lang="en-US" altLang="zh-TW" sz="28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800" dirty="0"/>
              <a:t>109</a:t>
            </a:r>
            <a:r>
              <a:rPr lang="zh-TW" altLang="en-US" sz="2800" dirty="0"/>
              <a:t>年</a:t>
            </a:r>
            <a:r>
              <a:rPr lang="zh-TW" altLang="en-US" sz="2800" b="1" dirty="0">
                <a:solidFill>
                  <a:srgbClr val="FF0000"/>
                </a:solidFill>
              </a:rPr>
              <a:t>國語文</a:t>
            </a:r>
            <a:r>
              <a:rPr lang="zh-TW" altLang="zh-TW" sz="2800" b="1" i="0" u="none" strike="noStrike" baseline="0" dirty="0">
                <a:solidFill>
                  <a:srgbClr val="FF0000"/>
                </a:solidFill>
                <a:effectLst/>
              </a:rPr>
              <a:t>提升</a:t>
            </a:r>
            <a:r>
              <a:rPr lang="en-US" altLang="zh-TW" sz="2800" b="1" i="0" u="none" strike="noStrike" baseline="0" dirty="0">
                <a:solidFill>
                  <a:srgbClr val="FF0000"/>
                </a:solidFill>
                <a:effectLst/>
              </a:rPr>
              <a:t>18</a:t>
            </a:r>
            <a:r>
              <a:rPr lang="zh-TW" altLang="zh-TW" sz="2800" b="1" i="0" u="none" strike="noStrike" baseline="0" dirty="0">
                <a:solidFill>
                  <a:srgbClr val="FF0000"/>
                </a:solidFill>
                <a:effectLst/>
              </a:rPr>
              <a:t>％ </a:t>
            </a:r>
            <a:endParaRPr lang="zh-TW" altLang="en-US" sz="2800" dirty="0"/>
          </a:p>
        </c:rich>
      </c:tx>
      <c:layout>
        <c:manualLayout>
          <c:xMode val="edge"/>
          <c:yMode val="edge"/>
          <c:x val="0.23998971193415639"/>
          <c:y val="1.5434027777777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嘉義縣!$F$2</c:f>
              <c:strCache>
                <c:ptCount val="1"/>
                <c:pt idx="0">
                  <c:v>嘉義縣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嘉義縣!$G$1:$J$1</c:f>
              <c:strCache>
                <c:ptCount val="2"/>
                <c:pt idx="0">
                  <c:v>沒有使用</c:v>
                </c:pt>
                <c:pt idx="1">
                  <c:v>使用四小時以上者</c:v>
                </c:pt>
              </c:strCache>
            </c:strRef>
          </c:cat>
          <c:val>
            <c:numRef>
              <c:f>嘉義縣!$G$2:$J$2</c:f>
              <c:numCache>
                <c:formatCode>0.00%</c:formatCode>
                <c:ptCount val="2"/>
                <c:pt idx="0">
                  <c:v>0.39700000000000002</c:v>
                </c:pt>
                <c:pt idx="1">
                  <c:v>0.57699999999999996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C-4A56-8EF1-5A9021406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7474144"/>
        <c:axId val="1327473600"/>
      </c:barChart>
      <c:catAx>
        <c:axId val="132747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27473600"/>
        <c:crosses val="autoZero"/>
        <c:auto val="1"/>
        <c:lblAlgn val="ctr"/>
        <c:lblOffset val="100"/>
        <c:noMultiLvlLbl val="0"/>
      </c:catAx>
      <c:valAx>
        <c:axId val="1327473600"/>
        <c:scaling>
          <c:orientation val="minMax"/>
          <c:min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400" dirty="0"/>
                  <a:t>通過率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2747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因材網使用提升學習扶助通過率</a:t>
            </a:r>
            <a:endParaRPr lang="en-US" altLang="zh-TW" sz="28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800" dirty="0"/>
              <a:t>109</a:t>
            </a:r>
            <a:r>
              <a:rPr lang="zh-TW" altLang="en-US" sz="2800" dirty="0"/>
              <a:t>年</a:t>
            </a:r>
            <a:r>
              <a:rPr lang="zh-TW" altLang="en-US" sz="2800" b="1" dirty="0">
                <a:solidFill>
                  <a:srgbClr val="FF0000"/>
                </a:solidFill>
              </a:rPr>
              <a:t>數學提升</a:t>
            </a:r>
            <a:r>
              <a:rPr lang="en-US" altLang="zh-TW" sz="2800" b="1" dirty="0">
                <a:solidFill>
                  <a:srgbClr val="FF0000"/>
                </a:solidFill>
              </a:rPr>
              <a:t>28</a:t>
            </a:r>
            <a:r>
              <a:rPr lang="zh-TW" altLang="en-US" sz="2800" b="1" dirty="0">
                <a:solidFill>
                  <a:srgbClr val="FF0000"/>
                </a:solidFill>
              </a:rPr>
              <a:t>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嘉義縣!$M$2</c:f>
              <c:strCache>
                <c:ptCount val="1"/>
                <c:pt idx="0">
                  <c:v>嘉義縣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嘉義縣!$N$1:$Q$1</c:f>
              <c:strCache>
                <c:ptCount val="2"/>
                <c:pt idx="0">
                  <c:v>沒有使用</c:v>
                </c:pt>
                <c:pt idx="1">
                  <c:v>使用四小時以上者</c:v>
                </c:pt>
              </c:strCache>
            </c:strRef>
          </c:cat>
          <c:val>
            <c:numRef>
              <c:f>嘉義縣!$N$2:$Q$2</c:f>
              <c:numCache>
                <c:formatCode>0.00%</c:formatCode>
                <c:ptCount val="2"/>
                <c:pt idx="0">
                  <c:v>0.32700000000000001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5B-4563-BE45-D8DF9B912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7472512"/>
        <c:axId val="1327473056"/>
      </c:barChart>
      <c:catAx>
        <c:axId val="132747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27473056"/>
        <c:crosses val="autoZero"/>
        <c:auto val="1"/>
        <c:lblAlgn val="ctr"/>
        <c:lblOffset val="100"/>
        <c:noMultiLvlLbl val="0"/>
      </c:catAx>
      <c:valAx>
        <c:axId val="1327473056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400" dirty="0"/>
                  <a:t>通過率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2747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b="1" baseline="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因材網使用提升學習扶助通過率</a:t>
            </a:r>
            <a:endParaRPr lang="en-US" altLang="zh-TW" sz="2800" b="1" baseline="0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800" dirty="0"/>
              <a:t>109</a:t>
            </a:r>
            <a:r>
              <a:rPr lang="zh-TW" altLang="en-US" sz="2800" dirty="0"/>
              <a:t>年</a:t>
            </a:r>
            <a:r>
              <a:rPr lang="zh-TW" altLang="en-US" sz="2800" b="1" dirty="0">
                <a:solidFill>
                  <a:srgbClr val="FF0000"/>
                </a:solidFill>
              </a:rPr>
              <a:t>英語文</a:t>
            </a:r>
            <a:r>
              <a:rPr lang="zh-TW" altLang="zh-TW" sz="2800" b="1" i="0" u="none" strike="noStrike" baseline="0" dirty="0">
                <a:solidFill>
                  <a:srgbClr val="FF0000"/>
                </a:solidFill>
                <a:effectLst/>
              </a:rPr>
              <a:t>提升</a:t>
            </a:r>
            <a:r>
              <a:rPr lang="en-US" altLang="zh-TW" sz="2800" b="1" i="0" u="none" strike="noStrike" baseline="0" dirty="0">
                <a:solidFill>
                  <a:srgbClr val="FF0000"/>
                </a:solidFill>
                <a:effectLst/>
              </a:rPr>
              <a:t>23</a:t>
            </a:r>
            <a:r>
              <a:rPr lang="zh-TW" altLang="zh-TW" sz="2800" b="1" i="0" u="none" strike="noStrike" baseline="0" dirty="0">
                <a:solidFill>
                  <a:srgbClr val="FF0000"/>
                </a:solidFill>
                <a:effectLst/>
              </a:rPr>
              <a:t>％ </a:t>
            </a:r>
            <a:endParaRPr lang="zh-TW" altLang="en-US" sz="2800" b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嘉義縣!$T$2</c:f>
              <c:strCache>
                <c:ptCount val="1"/>
                <c:pt idx="0">
                  <c:v>嘉義縣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嘉義縣!$U$1:$X$1</c:f>
              <c:strCache>
                <c:ptCount val="2"/>
                <c:pt idx="0">
                  <c:v>沒有使用</c:v>
                </c:pt>
                <c:pt idx="1">
                  <c:v>使用四小時以上者</c:v>
                </c:pt>
              </c:strCache>
            </c:strRef>
          </c:cat>
          <c:val>
            <c:numRef>
              <c:f>嘉義縣!$U$2:$X$2</c:f>
              <c:numCache>
                <c:formatCode>0.00%</c:formatCode>
                <c:ptCount val="2"/>
                <c:pt idx="0">
                  <c:v>0.33</c:v>
                </c:pt>
                <c:pt idx="1">
                  <c:v>0.56100000000000005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2-4BBB-A95F-12B2F72EB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7470336"/>
        <c:axId val="1327469248"/>
      </c:barChart>
      <c:catAx>
        <c:axId val="13274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27469248"/>
        <c:crosses val="autoZero"/>
        <c:auto val="1"/>
        <c:lblAlgn val="ctr"/>
        <c:lblOffset val="100"/>
        <c:noMultiLvlLbl val="0"/>
      </c:catAx>
      <c:valAx>
        <c:axId val="1327469248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400" dirty="0"/>
                  <a:t>通過率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2747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因材網使用提升</a:t>
            </a:r>
            <a:r>
              <a:rPr lang="en-US" altLang="zh-TW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800" b="1" u="sng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國英數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縣市學力檢測結果</a:t>
            </a:r>
            <a:endParaRPr lang="en-US" altLang="zh-TW" sz="28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</a:t>
            </a:r>
            <a:r>
              <a:rPr lang="en-US" altLang="zh-TW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五年級，</a:t>
            </a:r>
            <a:r>
              <a:rPr lang="en-US" altLang="zh-TW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N=2825)</a:t>
            </a:r>
            <a:endParaRPr lang="zh-TW" altLang="en-US" sz="28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14118330523350273"/>
          <c:y val="2.0383580464183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嘉義縣!$A$8</c:f>
              <c:strCache>
                <c:ptCount val="1"/>
                <c:pt idx="0">
                  <c:v>沒有使用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嘉義縣!$B$7:$D$7</c:f>
              <c:strCache>
                <c:ptCount val="3"/>
                <c:pt idx="0">
                  <c:v>數學</c:v>
                </c:pt>
                <c:pt idx="1">
                  <c:v>國語文</c:v>
                </c:pt>
                <c:pt idx="2">
                  <c:v>英語文</c:v>
                </c:pt>
              </c:strCache>
            </c:strRef>
          </c:cat>
          <c:val>
            <c:numRef>
              <c:f>嘉義縣!$B$8:$D$8</c:f>
              <c:numCache>
                <c:formatCode>General</c:formatCode>
                <c:ptCount val="3"/>
                <c:pt idx="0">
                  <c:v>47.17</c:v>
                </c:pt>
                <c:pt idx="1">
                  <c:v>56.751179245283097</c:v>
                </c:pt>
                <c:pt idx="2">
                  <c:v>52.939690026954104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2A-4B15-9D75-E28E319D4A59}"/>
            </c:ext>
          </c:extLst>
        </c:ser>
        <c:ser>
          <c:idx val="1"/>
          <c:order val="1"/>
          <c:tx>
            <c:strRef>
              <c:f>嘉義縣!$A$9</c:f>
              <c:strCache>
                <c:ptCount val="1"/>
                <c:pt idx="0">
                  <c:v>使用4小時內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嘉義縣!$B$7:$D$7</c:f>
              <c:strCache>
                <c:ptCount val="3"/>
                <c:pt idx="0">
                  <c:v>數學</c:v>
                </c:pt>
                <c:pt idx="1">
                  <c:v>國語文</c:v>
                </c:pt>
                <c:pt idx="2">
                  <c:v>英語文</c:v>
                </c:pt>
              </c:strCache>
            </c:strRef>
          </c:cat>
          <c:val>
            <c:numRef>
              <c:f>嘉義縣!$B$9:$D$9</c:f>
              <c:numCache>
                <c:formatCode>General</c:formatCode>
                <c:ptCount val="3"/>
                <c:pt idx="0">
                  <c:v>48.83</c:v>
                </c:pt>
                <c:pt idx="1">
                  <c:v>57.817679558011001</c:v>
                </c:pt>
                <c:pt idx="2">
                  <c:v>54.5027624309392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2A-4B15-9D75-E28E319D4A59}"/>
            </c:ext>
          </c:extLst>
        </c:ser>
        <c:ser>
          <c:idx val="2"/>
          <c:order val="2"/>
          <c:tx>
            <c:strRef>
              <c:f>嘉義縣!$A$10</c:f>
              <c:strCache>
                <c:ptCount val="1"/>
                <c:pt idx="0">
                  <c:v>使用4-10小時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嘉義縣!$B$7:$D$7</c:f>
              <c:strCache>
                <c:ptCount val="3"/>
                <c:pt idx="0">
                  <c:v>數學</c:v>
                </c:pt>
                <c:pt idx="1">
                  <c:v>國語文</c:v>
                </c:pt>
                <c:pt idx="2">
                  <c:v>英語文</c:v>
                </c:pt>
              </c:strCache>
            </c:strRef>
          </c:cat>
          <c:val>
            <c:numRef>
              <c:f>嘉義縣!$B$10:$D$10</c:f>
              <c:numCache>
                <c:formatCode>General</c:formatCode>
                <c:ptCount val="3"/>
                <c:pt idx="0">
                  <c:v>50.039999999999992</c:v>
                </c:pt>
                <c:pt idx="1">
                  <c:v>58.458149779735699</c:v>
                </c:pt>
                <c:pt idx="2">
                  <c:v>56.2240402769037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2A-4B15-9D75-E28E319D4A59}"/>
            </c:ext>
          </c:extLst>
        </c:ser>
        <c:ser>
          <c:idx val="3"/>
          <c:order val="3"/>
          <c:tx>
            <c:strRef>
              <c:f>嘉義縣!$A$11</c:f>
              <c:strCache>
                <c:ptCount val="1"/>
                <c:pt idx="0">
                  <c:v>使用10小時以上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嘉義縣!$B$7:$D$7</c:f>
              <c:strCache>
                <c:ptCount val="3"/>
                <c:pt idx="0">
                  <c:v>數學</c:v>
                </c:pt>
                <c:pt idx="1">
                  <c:v>國語文</c:v>
                </c:pt>
                <c:pt idx="2">
                  <c:v>英語文</c:v>
                </c:pt>
              </c:strCache>
            </c:strRef>
          </c:cat>
          <c:val>
            <c:numRef>
              <c:f>嘉義縣!$B$11:$D$11</c:f>
              <c:numCache>
                <c:formatCode>General</c:formatCode>
                <c:ptCount val="3"/>
                <c:pt idx="0">
                  <c:v>55.800000000000004</c:v>
                </c:pt>
                <c:pt idx="1">
                  <c:v>64.400749063670503</c:v>
                </c:pt>
                <c:pt idx="2">
                  <c:v>60.192616372391605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2A-4B15-9D75-E28E319D4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7470880"/>
        <c:axId val="1327475232"/>
      </c:barChart>
      <c:catAx>
        <c:axId val="13274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27475232"/>
        <c:crosses val="autoZero"/>
        <c:auto val="1"/>
        <c:lblAlgn val="ctr"/>
        <c:lblOffset val="100"/>
        <c:noMultiLvlLbl val="0"/>
      </c:catAx>
      <c:valAx>
        <c:axId val="1327475232"/>
        <c:scaling>
          <c:orientation val="minMax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400" dirty="0"/>
                  <a:t>平均分數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274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0CDEF-F152-4854-9C17-848098F565B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2A118E9B-E78E-4EDB-A9C2-E63F543E2498}">
      <dgm:prSet phldrT="[文字]" custT="1"/>
      <dgm:spPr/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嘉義縣創新教育白皮書</a:t>
          </a:r>
          <a:r>
            <a: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(2018-)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62B610-2277-4F9B-A5BA-AFB040EB6070}" type="parTrans" cxnId="{4F741551-DF9F-442B-B48F-F44A1F45039B}">
      <dgm:prSet/>
      <dgm:spPr/>
      <dgm:t>
        <a:bodyPr/>
        <a:lstStyle/>
        <a:p>
          <a:endParaRPr lang="zh-TW" altLang="en-US"/>
        </a:p>
      </dgm:t>
    </dgm:pt>
    <dgm:pt modelId="{ABFB0E7F-3FC6-479A-8344-ABA1AD1B7642}" type="sibTrans" cxnId="{4F741551-DF9F-442B-B48F-F44A1F45039B}">
      <dgm:prSet/>
      <dgm:spPr/>
      <dgm:t>
        <a:bodyPr/>
        <a:lstStyle/>
        <a:p>
          <a:endParaRPr lang="zh-TW" altLang="en-US"/>
        </a:p>
      </dgm:t>
    </dgm:pt>
    <dgm:pt modelId="{4E4E6E74-DE90-4E1F-8016-524620659219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教育部數位</a:t>
          </a:r>
          <a:endParaRPr lang="en-US" alt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校園前瞻計畫</a:t>
          </a:r>
          <a:r>
            <a: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(2017-2020)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8E941C-6C66-4660-9781-8E54973656DD}" type="parTrans" cxnId="{B1693CB7-DBE2-44AF-A6B6-A8F06E772BFC}">
      <dgm:prSet/>
      <dgm:spPr/>
      <dgm:t>
        <a:bodyPr/>
        <a:lstStyle/>
        <a:p>
          <a:endParaRPr lang="zh-TW" altLang="en-US"/>
        </a:p>
      </dgm:t>
    </dgm:pt>
    <dgm:pt modelId="{A74B1ACC-1A4E-428B-BF11-8B4C8C06681C}" type="sibTrans" cxnId="{B1693CB7-DBE2-44AF-A6B6-A8F06E772BFC}">
      <dgm:prSet/>
      <dgm:spPr/>
      <dgm:t>
        <a:bodyPr/>
        <a:lstStyle/>
        <a:p>
          <a:endParaRPr lang="zh-TW" altLang="en-US"/>
        </a:p>
      </dgm:t>
    </dgm:pt>
    <dgm:pt modelId="{58E3DF17-4822-4474-922E-ADAEA4DF0B4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教育部數位</a:t>
          </a:r>
          <a:endParaRPr lang="en-US" alt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學習精進方案</a:t>
          </a:r>
          <a:r>
            <a: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(2022-2025)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2C8214-5230-4C4A-BC70-CE6A5F184A9E}" type="parTrans" cxnId="{0319AD90-F2C9-41A7-B3CF-A8DB72B194B1}">
      <dgm:prSet/>
      <dgm:spPr/>
      <dgm:t>
        <a:bodyPr/>
        <a:lstStyle/>
        <a:p>
          <a:endParaRPr lang="zh-TW" altLang="en-US"/>
        </a:p>
      </dgm:t>
    </dgm:pt>
    <dgm:pt modelId="{74D6208C-6BC5-4D7E-9C37-AECD5A5DDFC7}" type="sibTrans" cxnId="{0319AD90-F2C9-41A7-B3CF-A8DB72B194B1}">
      <dgm:prSet/>
      <dgm:spPr/>
      <dgm:t>
        <a:bodyPr/>
        <a:lstStyle/>
        <a:p>
          <a:endParaRPr lang="zh-TW" altLang="en-US"/>
        </a:p>
      </dgm:t>
    </dgm:pt>
    <dgm:pt modelId="{116D2EDE-3CB1-40B4-9027-1FBECEAA8B74}" type="pres">
      <dgm:prSet presAssocID="{1140CDEF-F152-4854-9C17-848098F565B7}" presName="Name0" presStyleCnt="0">
        <dgm:presLayoutVars>
          <dgm:dir/>
          <dgm:animLvl val="lvl"/>
          <dgm:resizeHandles val="exact"/>
        </dgm:presLayoutVars>
      </dgm:prSet>
      <dgm:spPr/>
    </dgm:pt>
    <dgm:pt modelId="{6A3E9986-7D2F-4906-93DF-73D349E3EA1C}" type="pres">
      <dgm:prSet presAssocID="{2A118E9B-E78E-4EDB-A9C2-E63F543E2498}" presName="parTxOnly" presStyleLbl="node1" presStyleIdx="0" presStyleCnt="3" custScaleY="122422">
        <dgm:presLayoutVars>
          <dgm:chMax val="0"/>
          <dgm:chPref val="0"/>
          <dgm:bulletEnabled val="1"/>
        </dgm:presLayoutVars>
      </dgm:prSet>
      <dgm:spPr/>
    </dgm:pt>
    <dgm:pt modelId="{BD7CFD1C-8D34-4577-A7AD-78AA492D092A}" type="pres">
      <dgm:prSet presAssocID="{ABFB0E7F-3FC6-479A-8344-ABA1AD1B7642}" presName="parTxOnlySpace" presStyleCnt="0"/>
      <dgm:spPr/>
    </dgm:pt>
    <dgm:pt modelId="{9CA7FB8F-F522-4488-A77F-EE2EAFA51D1C}" type="pres">
      <dgm:prSet presAssocID="{4E4E6E74-DE90-4E1F-8016-524620659219}" presName="parTxOnly" presStyleLbl="node1" presStyleIdx="1" presStyleCnt="3" custScaleX="112498" custScaleY="126040">
        <dgm:presLayoutVars>
          <dgm:chMax val="0"/>
          <dgm:chPref val="0"/>
          <dgm:bulletEnabled val="1"/>
        </dgm:presLayoutVars>
      </dgm:prSet>
      <dgm:spPr/>
    </dgm:pt>
    <dgm:pt modelId="{3669FD05-0573-41FD-A8AF-B29322CD027B}" type="pres">
      <dgm:prSet presAssocID="{A74B1ACC-1A4E-428B-BF11-8B4C8C06681C}" presName="parTxOnlySpace" presStyleCnt="0"/>
      <dgm:spPr/>
    </dgm:pt>
    <dgm:pt modelId="{69CF0879-872C-4688-B81B-50BB5A11AFE7}" type="pres">
      <dgm:prSet presAssocID="{58E3DF17-4822-4474-922E-ADAEA4DF0B4F}" presName="parTxOnly" presStyleLbl="node1" presStyleIdx="2" presStyleCnt="3" custScaleX="114892" custScaleY="126040">
        <dgm:presLayoutVars>
          <dgm:chMax val="0"/>
          <dgm:chPref val="0"/>
          <dgm:bulletEnabled val="1"/>
        </dgm:presLayoutVars>
      </dgm:prSet>
      <dgm:spPr/>
    </dgm:pt>
  </dgm:ptLst>
  <dgm:cxnLst>
    <dgm:cxn modelId="{4F741551-DF9F-442B-B48F-F44A1F45039B}" srcId="{1140CDEF-F152-4854-9C17-848098F565B7}" destId="{2A118E9B-E78E-4EDB-A9C2-E63F543E2498}" srcOrd="0" destOrd="0" parTransId="{C062B610-2277-4F9B-A5BA-AFB040EB6070}" sibTransId="{ABFB0E7F-3FC6-479A-8344-ABA1AD1B7642}"/>
    <dgm:cxn modelId="{0319AD90-F2C9-41A7-B3CF-A8DB72B194B1}" srcId="{1140CDEF-F152-4854-9C17-848098F565B7}" destId="{58E3DF17-4822-4474-922E-ADAEA4DF0B4F}" srcOrd="2" destOrd="0" parTransId="{CC2C8214-5230-4C4A-BC70-CE6A5F184A9E}" sibTransId="{74D6208C-6BC5-4D7E-9C37-AECD5A5DDFC7}"/>
    <dgm:cxn modelId="{F215179B-41EE-4009-A5D8-4068E1A54B34}" type="presOf" srcId="{4E4E6E74-DE90-4E1F-8016-524620659219}" destId="{9CA7FB8F-F522-4488-A77F-EE2EAFA51D1C}" srcOrd="0" destOrd="0" presId="urn:microsoft.com/office/officeart/2005/8/layout/chevron1"/>
    <dgm:cxn modelId="{B1693CB7-DBE2-44AF-A6B6-A8F06E772BFC}" srcId="{1140CDEF-F152-4854-9C17-848098F565B7}" destId="{4E4E6E74-DE90-4E1F-8016-524620659219}" srcOrd="1" destOrd="0" parTransId="{268E941C-6C66-4660-9781-8E54973656DD}" sibTransId="{A74B1ACC-1A4E-428B-BF11-8B4C8C06681C}"/>
    <dgm:cxn modelId="{E9F59BD7-0048-4EAB-94C4-B3B6065336EE}" type="presOf" srcId="{1140CDEF-F152-4854-9C17-848098F565B7}" destId="{116D2EDE-3CB1-40B4-9027-1FBECEAA8B74}" srcOrd="0" destOrd="0" presId="urn:microsoft.com/office/officeart/2005/8/layout/chevron1"/>
    <dgm:cxn modelId="{8D3B63DD-5B47-424B-AAEC-4844AAA3C424}" type="presOf" srcId="{2A118E9B-E78E-4EDB-A9C2-E63F543E2498}" destId="{6A3E9986-7D2F-4906-93DF-73D349E3EA1C}" srcOrd="0" destOrd="0" presId="urn:microsoft.com/office/officeart/2005/8/layout/chevron1"/>
    <dgm:cxn modelId="{BBF182EF-27D7-4EAE-9D6A-BF4C84244045}" type="presOf" srcId="{58E3DF17-4822-4474-922E-ADAEA4DF0B4F}" destId="{69CF0879-872C-4688-B81B-50BB5A11AFE7}" srcOrd="0" destOrd="0" presId="urn:microsoft.com/office/officeart/2005/8/layout/chevron1"/>
    <dgm:cxn modelId="{EC1A1310-8C85-468E-917A-DA5C267374B3}" type="presParOf" srcId="{116D2EDE-3CB1-40B4-9027-1FBECEAA8B74}" destId="{6A3E9986-7D2F-4906-93DF-73D349E3EA1C}" srcOrd="0" destOrd="0" presId="urn:microsoft.com/office/officeart/2005/8/layout/chevron1"/>
    <dgm:cxn modelId="{42010379-F8C4-412B-AC9B-C04FD2B7261F}" type="presParOf" srcId="{116D2EDE-3CB1-40B4-9027-1FBECEAA8B74}" destId="{BD7CFD1C-8D34-4577-A7AD-78AA492D092A}" srcOrd="1" destOrd="0" presId="urn:microsoft.com/office/officeart/2005/8/layout/chevron1"/>
    <dgm:cxn modelId="{C51DFF59-551C-472B-AD78-4DEE332DC876}" type="presParOf" srcId="{116D2EDE-3CB1-40B4-9027-1FBECEAA8B74}" destId="{9CA7FB8F-F522-4488-A77F-EE2EAFA51D1C}" srcOrd="2" destOrd="0" presId="urn:microsoft.com/office/officeart/2005/8/layout/chevron1"/>
    <dgm:cxn modelId="{25A0C0E6-6124-460F-A2D6-56C9C2384B54}" type="presParOf" srcId="{116D2EDE-3CB1-40B4-9027-1FBECEAA8B74}" destId="{3669FD05-0573-41FD-A8AF-B29322CD027B}" srcOrd="3" destOrd="0" presId="urn:microsoft.com/office/officeart/2005/8/layout/chevron1"/>
    <dgm:cxn modelId="{016240DF-D23E-42F0-A8D8-C53CC2941851}" type="presParOf" srcId="{116D2EDE-3CB1-40B4-9027-1FBECEAA8B74}" destId="{69CF0879-872C-4688-B81B-50BB5A11AFE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5AD44-8D15-4280-A4BE-41CD75528D39}" type="doc">
      <dgm:prSet loTypeId="urn:microsoft.com/office/officeart/2005/8/layout/cycle2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AFB0E37-A4FF-468E-991E-84FB4BBEB892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整合數位教學資源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DC14E4-78BC-44BA-A7C1-68B0CAE8CD3B}" type="parTrans" cxnId="{25882B59-1347-4FAD-B3B9-D82C86FD3D94}">
      <dgm:prSet/>
      <dgm:spPr/>
      <dgm:t>
        <a:bodyPr/>
        <a:lstStyle/>
        <a:p>
          <a:endParaRPr lang="zh-TW" altLang="en-US"/>
        </a:p>
      </dgm:t>
    </dgm:pt>
    <dgm:pt modelId="{03117BE8-B326-46D0-96B1-0BDF9E758F34}" type="sibTrans" cxnId="{25882B59-1347-4FAD-B3B9-D82C86FD3D94}">
      <dgm:prSet/>
      <dgm:spPr/>
      <dgm:t>
        <a:bodyPr/>
        <a:lstStyle/>
        <a:p>
          <a:endParaRPr lang="zh-TW" altLang="en-US"/>
        </a:p>
      </dgm:t>
    </dgm:pt>
    <dgm:pt modelId="{CBEEA558-C2D3-46E8-9D23-3C1E3F4E2F7E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結合數位公私力量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563E9C-468C-425D-A76C-76D772DB878F}" type="parTrans" cxnId="{2660015A-CAAD-45D0-B513-8E32779ACCAE}">
      <dgm:prSet/>
      <dgm:spPr/>
      <dgm:t>
        <a:bodyPr/>
        <a:lstStyle/>
        <a:p>
          <a:endParaRPr lang="zh-TW" altLang="en-US"/>
        </a:p>
      </dgm:t>
    </dgm:pt>
    <dgm:pt modelId="{94F65008-DB53-4561-A8AE-F69C631B74C8}" type="sibTrans" cxnId="{2660015A-CAAD-45D0-B513-8E32779ACCAE}">
      <dgm:prSet/>
      <dgm:spPr/>
      <dgm:t>
        <a:bodyPr/>
        <a:lstStyle/>
        <a:p>
          <a:endParaRPr lang="zh-TW" altLang="en-US"/>
        </a:p>
      </dgm:t>
    </dgm:pt>
    <dgm:pt modelId="{5591E66C-387F-4304-BD2D-BCE71AA101F4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統合數位學習效益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1F6B02-EF7F-4DF6-8940-C4DFC15F8630}" type="parTrans" cxnId="{3C2530C1-416B-4912-870E-DB4A548EF0D3}">
      <dgm:prSet/>
      <dgm:spPr/>
      <dgm:t>
        <a:bodyPr/>
        <a:lstStyle/>
        <a:p>
          <a:endParaRPr lang="zh-TW" altLang="en-US"/>
        </a:p>
      </dgm:t>
    </dgm:pt>
    <dgm:pt modelId="{0BA9A411-2358-446A-A4B3-7CBC27CD6E2C}" type="sibTrans" cxnId="{3C2530C1-416B-4912-870E-DB4A548EF0D3}">
      <dgm:prSet/>
      <dgm:spPr/>
      <dgm:t>
        <a:bodyPr/>
        <a:lstStyle/>
        <a:p>
          <a:endParaRPr lang="zh-TW" altLang="en-US"/>
        </a:p>
      </dgm:t>
    </dgm:pt>
    <dgm:pt modelId="{24748CF9-301E-4E8C-A886-2236651E4324}" type="pres">
      <dgm:prSet presAssocID="{6255AD44-8D15-4280-A4BE-41CD75528D39}" presName="cycle" presStyleCnt="0">
        <dgm:presLayoutVars>
          <dgm:dir/>
          <dgm:resizeHandles val="exact"/>
        </dgm:presLayoutVars>
      </dgm:prSet>
      <dgm:spPr/>
    </dgm:pt>
    <dgm:pt modelId="{C8C3A618-2EAE-4880-B5C4-79347A07EB5B}" type="pres">
      <dgm:prSet presAssocID="{BAFB0E37-A4FF-468E-991E-84FB4BBEB892}" presName="node" presStyleLbl="node1" presStyleIdx="0" presStyleCnt="3" custRadScaleRad="99808" custRadScaleInc="31399">
        <dgm:presLayoutVars>
          <dgm:bulletEnabled val="1"/>
        </dgm:presLayoutVars>
      </dgm:prSet>
      <dgm:spPr/>
    </dgm:pt>
    <dgm:pt modelId="{209776FF-91D0-457E-BFEF-514C4BCC5E4E}" type="pres">
      <dgm:prSet presAssocID="{03117BE8-B326-46D0-96B1-0BDF9E758F34}" presName="sibTrans" presStyleLbl="sibTrans2D1" presStyleIdx="0" presStyleCnt="3"/>
      <dgm:spPr/>
    </dgm:pt>
    <dgm:pt modelId="{71A1BC84-1348-41B8-8DD4-EAEBF88543EB}" type="pres">
      <dgm:prSet presAssocID="{03117BE8-B326-46D0-96B1-0BDF9E758F34}" presName="connectorText" presStyleLbl="sibTrans2D1" presStyleIdx="0" presStyleCnt="3"/>
      <dgm:spPr/>
    </dgm:pt>
    <dgm:pt modelId="{FFDFE7D0-C0C9-4193-BC59-91EDDDDDFD3B}" type="pres">
      <dgm:prSet presAssocID="{CBEEA558-C2D3-46E8-9D23-3C1E3F4E2F7E}" presName="node" presStyleLbl="node1" presStyleIdx="1" presStyleCnt="3" custRadScaleRad="142498" custRadScaleInc="-18067">
        <dgm:presLayoutVars>
          <dgm:bulletEnabled val="1"/>
        </dgm:presLayoutVars>
      </dgm:prSet>
      <dgm:spPr/>
    </dgm:pt>
    <dgm:pt modelId="{1CEE5448-E872-4F6F-BBB5-483F86363CB0}" type="pres">
      <dgm:prSet presAssocID="{94F65008-DB53-4561-A8AE-F69C631B74C8}" presName="sibTrans" presStyleLbl="sibTrans2D1" presStyleIdx="1" presStyleCnt="3"/>
      <dgm:spPr/>
    </dgm:pt>
    <dgm:pt modelId="{C46027EC-BD72-41F4-97E4-06C36307357D}" type="pres">
      <dgm:prSet presAssocID="{94F65008-DB53-4561-A8AE-F69C631B74C8}" presName="connectorText" presStyleLbl="sibTrans2D1" presStyleIdx="1" presStyleCnt="3"/>
      <dgm:spPr/>
    </dgm:pt>
    <dgm:pt modelId="{38672731-8992-4787-AE30-3079329D0B2E}" type="pres">
      <dgm:prSet presAssocID="{5591E66C-387F-4304-BD2D-BCE71AA101F4}" presName="node" presStyleLbl="node1" presStyleIdx="2" presStyleCnt="3" custRadScaleRad="97879" custRadScaleInc="2940">
        <dgm:presLayoutVars>
          <dgm:bulletEnabled val="1"/>
        </dgm:presLayoutVars>
      </dgm:prSet>
      <dgm:spPr/>
    </dgm:pt>
    <dgm:pt modelId="{11690215-1E01-413A-8B0C-36D17E03B48D}" type="pres">
      <dgm:prSet presAssocID="{0BA9A411-2358-446A-A4B3-7CBC27CD6E2C}" presName="sibTrans" presStyleLbl="sibTrans2D1" presStyleIdx="2" presStyleCnt="3"/>
      <dgm:spPr/>
    </dgm:pt>
    <dgm:pt modelId="{DE6C5993-787B-4DC4-8D09-79381F68AEE5}" type="pres">
      <dgm:prSet presAssocID="{0BA9A411-2358-446A-A4B3-7CBC27CD6E2C}" presName="connectorText" presStyleLbl="sibTrans2D1" presStyleIdx="2" presStyleCnt="3"/>
      <dgm:spPr/>
    </dgm:pt>
  </dgm:ptLst>
  <dgm:cxnLst>
    <dgm:cxn modelId="{A9603316-59CA-4AC3-9FB7-C514532761D9}" type="presOf" srcId="{CBEEA558-C2D3-46E8-9D23-3C1E3F4E2F7E}" destId="{FFDFE7D0-C0C9-4193-BC59-91EDDDDDFD3B}" srcOrd="0" destOrd="0" presId="urn:microsoft.com/office/officeart/2005/8/layout/cycle2"/>
    <dgm:cxn modelId="{3268BD1D-7421-462C-87AD-F38D3261884F}" type="presOf" srcId="{94F65008-DB53-4561-A8AE-F69C631B74C8}" destId="{1CEE5448-E872-4F6F-BBB5-483F86363CB0}" srcOrd="0" destOrd="0" presId="urn:microsoft.com/office/officeart/2005/8/layout/cycle2"/>
    <dgm:cxn modelId="{1C98BA1F-20F0-4B47-8BDB-C6ADAC575D14}" type="presOf" srcId="{BAFB0E37-A4FF-468E-991E-84FB4BBEB892}" destId="{C8C3A618-2EAE-4880-B5C4-79347A07EB5B}" srcOrd="0" destOrd="0" presId="urn:microsoft.com/office/officeart/2005/8/layout/cycle2"/>
    <dgm:cxn modelId="{25882B59-1347-4FAD-B3B9-D82C86FD3D94}" srcId="{6255AD44-8D15-4280-A4BE-41CD75528D39}" destId="{BAFB0E37-A4FF-468E-991E-84FB4BBEB892}" srcOrd="0" destOrd="0" parTransId="{73DC14E4-78BC-44BA-A7C1-68B0CAE8CD3B}" sibTransId="{03117BE8-B326-46D0-96B1-0BDF9E758F34}"/>
    <dgm:cxn modelId="{2660015A-CAAD-45D0-B513-8E32779ACCAE}" srcId="{6255AD44-8D15-4280-A4BE-41CD75528D39}" destId="{CBEEA558-C2D3-46E8-9D23-3C1E3F4E2F7E}" srcOrd="1" destOrd="0" parTransId="{B2563E9C-468C-425D-A76C-76D772DB878F}" sibTransId="{94F65008-DB53-4561-A8AE-F69C631B74C8}"/>
    <dgm:cxn modelId="{034DBB90-7DC2-420F-85BE-0C20DE4E6F08}" type="presOf" srcId="{03117BE8-B326-46D0-96B1-0BDF9E758F34}" destId="{71A1BC84-1348-41B8-8DD4-EAEBF88543EB}" srcOrd="1" destOrd="0" presId="urn:microsoft.com/office/officeart/2005/8/layout/cycle2"/>
    <dgm:cxn modelId="{F7D21AAC-F862-4B4F-AA76-E07D196ACFDF}" type="presOf" srcId="{5591E66C-387F-4304-BD2D-BCE71AA101F4}" destId="{38672731-8992-4787-AE30-3079329D0B2E}" srcOrd="0" destOrd="0" presId="urn:microsoft.com/office/officeart/2005/8/layout/cycle2"/>
    <dgm:cxn modelId="{3C2530C1-416B-4912-870E-DB4A548EF0D3}" srcId="{6255AD44-8D15-4280-A4BE-41CD75528D39}" destId="{5591E66C-387F-4304-BD2D-BCE71AA101F4}" srcOrd="2" destOrd="0" parTransId="{8F1F6B02-EF7F-4DF6-8940-C4DFC15F8630}" sibTransId="{0BA9A411-2358-446A-A4B3-7CBC27CD6E2C}"/>
    <dgm:cxn modelId="{65E692E4-8BC3-4AC1-9E1A-B51232447C87}" type="presOf" srcId="{0BA9A411-2358-446A-A4B3-7CBC27CD6E2C}" destId="{11690215-1E01-413A-8B0C-36D17E03B48D}" srcOrd="0" destOrd="0" presId="urn:microsoft.com/office/officeart/2005/8/layout/cycle2"/>
    <dgm:cxn modelId="{2CD013EF-626A-4F55-BC78-CC1FAD972F71}" type="presOf" srcId="{03117BE8-B326-46D0-96B1-0BDF9E758F34}" destId="{209776FF-91D0-457E-BFEF-514C4BCC5E4E}" srcOrd="0" destOrd="0" presId="urn:microsoft.com/office/officeart/2005/8/layout/cycle2"/>
    <dgm:cxn modelId="{6F66A7F1-D88A-414C-8123-503243366504}" type="presOf" srcId="{0BA9A411-2358-446A-A4B3-7CBC27CD6E2C}" destId="{DE6C5993-787B-4DC4-8D09-79381F68AEE5}" srcOrd="1" destOrd="0" presId="urn:microsoft.com/office/officeart/2005/8/layout/cycle2"/>
    <dgm:cxn modelId="{AECC2AFA-43F3-417E-ABC6-254EE7E9351D}" type="presOf" srcId="{6255AD44-8D15-4280-A4BE-41CD75528D39}" destId="{24748CF9-301E-4E8C-A886-2236651E4324}" srcOrd="0" destOrd="0" presId="urn:microsoft.com/office/officeart/2005/8/layout/cycle2"/>
    <dgm:cxn modelId="{5A9234FE-7A58-4067-88A9-5CEBA3ED00C0}" type="presOf" srcId="{94F65008-DB53-4561-A8AE-F69C631B74C8}" destId="{C46027EC-BD72-41F4-97E4-06C36307357D}" srcOrd="1" destOrd="0" presId="urn:microsoft.com/office/officeart/2005/8/layout/cycle2"/>
    <dgm:cxn modelId="{A5510451-0D1B-4086-8F4D-7515DB261C93}" type="presParOf" srcId="{24748CF9-301E-4E8C-A886-2236651E4324}" destId="{C8C3A618-2EAE-4880-B5C4-79347A07EB5B}" srcOrd="0" destOrd="0" presId="urn:microsoft.com/office/officeart/2005/8/layout/cycle2"/>
    <dgm:cxn modelId="{5D0701BB-1827-4F4D-9175-7021988426B4}" type="presParOf" srcId="{24748CF9-301E-4E8C-A886-2236651E4324}" destId="{209776FF-91D0-457E-BFEF-514C4BCC5E4E}" srcOrd="1" destOrd="0" presId="urn:microsoft.com/office/officeart/2005/8/layout/cycle2"/>
    <dgm:cxn modelId="{D99B1BA5-F654-42F0-A33B-D98422755AD8}" type="presParOf" srcId="{209776FF-91D0-457E-BFEF-514C4BCC5E4E}" destId="{71A1BC84-1348-41B8-8DD4-EAEBF88543EB}" srcOrd="0" destOrd="0" presId="urn:microsoft.com/office/officeart/2005/8/layout/cycle2"/>
    <dgm:cxn modelId="{E8A3E27F-861A-4C86-9987-BE00EA266326}" type="presParOf" srcId="{24748CF9-301E-4E8C-A886-2236651E4324}" destId="{FFDFE7D0-C0C9-4193-BC59-91EDDDDDFD3B}" srcOrd="2" destOrd="0" presId="urn:microsoft.com/office/officeart/2005/8/layout/cycle2"/>
    <dgm:cxn modelId="{30328366-B395-429A-8AB2-AAC543D9BA76}" type="presParOf" srcId="{24748CF9-301E-4E8C-A886-2236651E4324}" destId="{1CEE5448-E872-4F6F-BBB5-483F86363CB0}" srcOrd="3" destOrd="0" presId="urn:microsoft.com/office/officeart/2005/8/layout/cycle2"/>
    <dgm:cxn modelId="{9D654BC5-A399-42DA-BCEB-449BC463B693}" type="presParOf" srcId="{1CEE5448-E872-4F6F-BBB5-483F86363CB0}" destId="{C46027EC-BD72-41F4-97E4-06C36307357D}" srcOrd="0" destOrd="0" presId="urn:microsoft.com/office/officeart/2005/8/layout/cycle2"/>
    <dgm:cxn modelId="{1BC4C4CA-AA87-4998-A506-D4A80DE3F4D5}" type="presParOf" srcId="{24748CF9-301E-4E8C-A886-2236651E4324}" destId="{38672731-8992-4787-AE30-3079329D0B2E}" srcOrd="4" destOrd="0" presId="urn:microsoft.com/office/officeart/2005/8/layout/cycle2"/>
    <dgm:cxn modelId="{D736AAF8-A759-4E7E-ABCD-922709A388DE}" type="presParOf" srcId="{24748CF9-301E-4E8C-A886-2236651E4324}" destId="{11690215-1E01-413A-8B0C-36D17E03B48D}" srcOrd="5" destOrd="0" presId="urn:microsoft.com/office/officeart/2005/8/layout/cycle2"/>
    <dgm:cxn modelId="{8E05C37B-D78C-4E95-A0B6-393ABF6FD968}" type="presParOf" srcId="{11690215-1E01-413A-8B0C-36D17E03B48D}" destId="{DE6C5993-787B-4DC4-8D09-79381F68AEE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AEFFCE-25E0-4A95-9AEF-AB7C504EBB0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2F0E60F-2DC2-44B5-950E-C093312D24BD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凝聚共識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短期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CB9D1F-ADF6-4038-98E6-BEF94283F6D1}" type="parTrans" cxnId="{06807EDE-9FCF-4F8F-A9BD-952B2A08052A}">
      <dgm:prSet/>
      <dgm:spPr/>
      <dgm:t>
        <a:bodyPr/>
        <a:lstStyle/>
        <a:p>
          <a:endParaRPr lang="zh-TW" altLang="en-US"/>
        </a:p>
      </dgm:t>
    </dgm:pt>
    <dgm:pt modelId="{DAE4FC57-2AB7-4E42-B425-662C9842027E}" type="sibTrans" cxnId="{06807EDE-9FCF-4F8F-A9BD-952B2A08052A}">
      <dgm:prSet/>
      <dgm:spPr/>
      <dgm:t>
        <a:bodyPr/>
        <a:lstStyle/>
        <a:p>
          <a:endParaRPr lang="zh-TW" altLang="en-US"/>
        </a:p>
      </dgm:t>
    </dgm:pt>
    <dgm:pt modelId="{804166E3-46DC-4AED-880A-1C3F0481237B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資訊素養</a:t>
          </a:r>
        </a:p>
      </dgm:t>
    </dgm:pt>
    <dgm:pt modelId="{604955DC-8A7F-4EE2-AB1C-B221923C41C7}" type="parTrans" cxnId="{2A925EE9-26A6-4F84-8009-C13EC76EC467}">
      <dgm:prSet/>
      <dgm:spPr/>
      <dgm:t>
        <a:bodyPr/>
        <a:lstStyle/>
        <a:p>
          <a:endParaRPr lang="zh-TW" altLang="en-US"/>
        </a:p>
      </dgm:t>
    </dgm:pt>
    <dgm:pt modelId="{498F8871-4229-4F2C-97E9-3BB17E193C66}" type="sibTrans" cxnId="{2A925EE9-26A6-4F84-8009-C13EC76EC467}">
      <dgm:prSet/>
      <dgm:spPr/>
      <dgm:t>
        <a:bodyPr/>
        <a:lstStyle/>
        <a:p>
          <a:endParaRPr lang="zh-TW" altLang="en-US"/>
        </a:p>
      </dgm:t>
    </dgm:pt>
    <dgm:pt modelId="{5CE00E5F-5EAF-48E2-AAD6-18A47BE0ADD3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增權賦能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中期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EB2EC8-B677-41CD-9DAD-B5C6295EC01C}" type="parTrans" cxnId="{8D23A590-C839-4432-9083-83FE6EA7FA66}">
      <dgm:prSet/>
      <dgm:spPr/>
      <dgm:t>
        <a:bodyPr/>
        <a:lstStyle/>
        <a:p>
          <a:endParaRPr lang="zh-TW" altLang="en-US"/>
        </a:p>
      </dgm:t>
    </dgm:pt>
    <dgm:pt modelId="{1909E1AA-DE7A-4246-990D-3C24B1743844}" type="sibTrans" cxnId="{8D23A590-C839-4432-9083-83FE6EA7FA66}">
      <dgm:prSet/>
      <dgm:spPr/>
      <dgm:t>
        <a:bodyPr/>
        <a:lstStyle/>
        <a:p>
          <a:endParaRPr lang="zh-TW" altLang="en-US"/>
        </a:p>
      </dgm:t>
    </dgm:pt>
    <dgm:pt modelId="{581760B6-0B6C-4E14-A820-274C8A97CB38}">
      <dgm:prSet phldrT="[文字]" custT="1"/>
      <dgm:spPr/>
      <dgm:t>
        <a:bodyPr/>
        <a:lstStyle/>
        <a:p>
          <a:pPr marL="228600" lvl="1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教師教學力增能</a:t>
          </a:r>
        </a:p>
      </dgm:t>
    </dgm:pt>
    <dgm:pt modelId="{0E4B0D18-FF70-4518-BE1F-7EA85DFA0C69}" type="parTrans" cxnId="{1DBA187F-2E31-43CF-9845-27EB2531A178}">
      <dgm:prSet/>
      <dgm:spPr/>
      <dgm:t>
        <a:bodyPr/>
        <a:lstStyle/>
        <a:p>
          <a:endParaRPr lang="zh-TW" altLang="en-US"/>
        </a:p>
      </dgm:t>
    </dgm:pt>
    <dgm:pt modelId="{842B9C12-94C8-4946-8D36-F33BC031E5B9}" type="sibTrans" cxnId="{1DBA187F-2E31-43CF-9845-27EB2531A178}">
      <dgm:prSet/>
      <dgm:spPr/>
      <dgm:t>
        <a:bodyPr/>
        <a:lstStyle/>
        <a:p>
          <a:endParaRPr lang="zh-TW" altLang="en-US"/>
        </a:p>
      </dgm:t>
    </dgm:pt>
    <dgm:pt modelId="{AEFE56AA-5E6C-481D-8347-A0A440866E87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教育效益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長期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7E4DB8-5869-4236-AB27-C16F59626E4A}" type="parTrans" cxnId="{24291DBA-431E-4E2E-99D0-CED621AEB8E1}">
      <dgm:prSet/>
      <dgm:spPr/>
      <dgm:t>
        <a:bodyPr/>
        <a:lstStyle/>
        <a:p>
          <a:endParaRPr lang="zh-TW" altLang="en-US"/>
        </a:p>
      </dgm:t>
    </dgm:pt>
    <dgm:pt modelId="{04A68BAB-48A4-4F19-B8DE-B7AFE7CFF546}" type="sibTrans" cxnId="{24291DBA-431E-4E2E-99D0-CED621AEB8E1}">
      <dgm:prSet/>
      <dgm:spPr/>
      <dgm:t>
        <a:bodyPr/>
        <a:lstStyle/>
        <a:p>
          <a:endParaRPr lang="zh-TW" altLang="en-US"/>
        </a:p>
      </dgm:t>
    </dgm:pt>
    <dgm:pt modelId="{B242D492-84FD-43D6-A882-D3B47FED3744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提升學力</a:t>
          </a:r>
        </a:p>
      </dgm:t>
    </dgm:pt>
    <dgm:pt modelId="{AF542897-C4A4-44CF-882B-64025E57D01C}" type="parTrans" cxnId="{36345E85-C6A2-4ED4-B300-C903D20ACA0D}">
      <dgm:prSet/>
      <dgm:spPr/>
      <dgm:t>
        <a:bodyPr/>
        <a:lstStyle/>
        <a:p>
          <a:endParaRPr lang="zh-TW" altLang="en-US"/>
        </a:p>
      </dgm:t>
    </dgm:pt>
    <dgm:pt modelId="{2CC4DC43-28FA-47CB-A0ED-524084DD5A45}" type="sibTrans" cxnId="{36345E85-C6A2-4ED4-B300-C903D20ACA0D}">
      <dgm:prSet/>
      <dgm:spPr/>
      <dgm:t>
        <a:bodyPr/>
        <a:lstStyle/>
        <a:p>
          <a:endParaRPr lang="zh-TW" altLang="en-US"/>
        </a:p>
      </dgm:t>
    </dgm:pt>
    <dgm:pt modelId="{95A2A92F-6B8D-4F8D-ACFD-8C377F0CF4F5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數位創新</a:t>
          </a:r>
        </a:p>
      </dgm:t>
    </dgm:pt>
    <dgm:pt modelId="{F450BC86-AF66-45E0-A48C-8B08DBFD0ABF}" type="parTrans" cxnId="{55BC5021-5458-4E79-86DA-8A7407959E3B}">
      <dgm:prSet/>
      <dgm:spPr/>
      <dgm:t>
        <a:bodyPr/>
        <a:lstStyle/>
        <a:p>
          <a:endParaRPr lang="zh-TW" altLang="en-US"/>
        </a:p>
      </dgm:t>
    </dgm:pt>
    <dgm:pt modelId="{CA64766E-EDEC-4778-AFAD-0906D33B6E63}" type="sibTrans" cxnId="{55BC5021-5458-4E79-86DA-8A7407959E3B}">
      <dgm:prSet/>
      <dgm:spPr/>
      <dgm:t>
        <a:bodyPr/>
        <a:lstStyle/>
        <a:p>
          <a:endParaRPr lang="zh-TW" altLang="en-US"/>
        </a:p>
      </dgm:t>
    </dgm:pt>
    <dgm:pt modelId="{F1639253-07CB-4D82-8EA3-CF6BCCC72617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媒體識讀</a:t>
          </a:r>
        </a:p>
      </dgm:t>
    </dgm:pt>
    <dgm:pt modelId="{5F2CAD06-0398-45E4-A0B2-03D54852FDFD}" type="parTrans" cxnId="{45296F27-DD4E-4CFC-90F0-1D69AA24DEA0}">
      <dgm:prSet/>
      <dgm:spPr/>
      <dgm:t>
        <a:bodyPr/>
        <a:lstStyle/>
        <a:p>
          <a:endParaRPr lang="zh-TW" altLang="en-US"/>
        </a:p>
      </dgm:t>
    </dgm:pt>
    <dgm:pt modelId="{A581C196-E877-4050-993C-2EBBA528E0A7}" type="sibTrans" cxnId="{45296F27-DD4E-4CFC-90F0-1D69AA24DEA0}">
      <dgm:prSet/>
      <dgm:spPr/>
      <dgm:t>
        <a:bodyPr/>
        <a:lstStyle/>
        <a:p>
          <a:endParaRPr lang="zh-TW" altLang="en-US"/>
        </a:p>
      </dgm:t>
    </dgm:pt>
    <dgm:pt modelId="{5E71BEEA-71D3-43C5-9FCE-0317559A7B77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親師合作</a:t>
          </a:r>
        </a:p>
      </dgm:t>
    </dgm:pt>
    <dgm:pt modelId="{F74FB9AD-1D16-4888-A037-756BE2AFA2C6}" type="parTrans" cxnId="{617362D8-D9E5-4C24-9C16-26C161A08332}">
      <dgm:prSet/>
      <dgm:spPr/>
      <dgm:t>
        <a:bodyPr/>
        <a:lstStyle/>
        <a:p>
          <a:endParaRPr lang="zh-TW" altLang="en-US"/>
        </a:p>
      </dgm:t>
    </dgm:pt>
    <dgm:pt modelId="{40FD4567-F98C-4F1C-8469-45B6CA2AFA62}" type="sibTrans" cxnId="{617362D8-D9E5-4C24-9C16-26C161A08332}">
      <dgm:prSet/>
      <dgm:spPr/>
      <dgm:t>
        <a:bodyPr/>
        <a:lstStyle/>
        <a:p>
          <a:endParaRPr lang="zh-TW" altLang="en-US"/>
        </a:p>
      </dgm:t>
    </dgm:pt>
    <dgm:pt modelId="{F2E01DA8-D465-4C90-9716-980C15E6DA33}">
      <dgm:prSet phldrT="[文字]"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141FAF-8D0E-4CB5-A094-3C2EDCCEBBD9}" type="parTrans" cxnId="{5C5C02F0-9F5D-4D93-A1F2-2528E455B214}">
      <dgm:prSet/>
      <dgm:spPr/>
      <dgm:t>
        <a:bodyPr/>
        <a:lstStyle/>
        <a:p>
          <a:endParaRPr lang="zh-TW" altLang="en-US"/>
        </a:p>
      </dgm:t>
    </dgm:pt>
    <dgm:pt modelId="{BB22D02C-04CD-4752-AECB-45B8137A4A0B}" type="sibTrans" cxnId="{5C5C02F0-9F5D-4D93-A1F2-2528E455B214}">
      <dgm:prSet/>
      <dgm:spPr/>
      <dgm:t>
        <a:bodyPr/>
        <a:lstStyle/>
        <a:p>
          <a:endParaRPr lang="zh-TW" altLang="en-US"/>
        </a:p>
      </dgm:t>
    </dgm:pt>
    <dgm:pt modelId="{C6D5056E-58D2-419F-A54C-CD3A742971CD}">
      <dgm:prSet phldrT="[文字]" custT="1"/>
      <dgm:spPr/>
      <dgm:t>
        <a:bodyPr/>
        <a:lstStyle/>
        <a:p>
          <a:pPr marL="228600" lvl="1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學生學習力賦權</a:t>
          </a:r>
        </a:p>
      </dgm:t>
    </dgm:pt>
    <dgm:pt modelId="{786C948F-4557-486B-8DED-7E2FFFB0A50E}" type="parTrans" cxnId="{E195C2D9-3C83-41D2-A9B2-F5E3FCA3B5E8}">
      <dgm:prSet/>
      <dgm:spPr/>
      <dgm:t>
        <a:bodyPr/>
        <a:lstStyle/>
        <a:p>
          <a:endParaRPr lang="zh-TW" altLang="en-US"/>
        </a:p>
      </dgm:t>
    </dgm:pt>
    <dgm:pt modelId="{7D67A385-145E-49DE-959C-76B7BCE76A06}" type="sibTrans" cxnId="{E195C2D9-3C83-41D2-A9B2-F5E3FCA3B5E8}">
      <dgm:prSet/>
      <dgm:spPr/>
      <dgm:t>
        <a:bodyPr/>
        <a:lstStyle/>
        <a:p>
          <a:endParaRPr lang="zh-TW" altLang="en-US"/>
        </a:p>
      </dgm:t>
    </dgm:pt>
    <dgm:pt modelId="{C1089E52-3B4B-40F4-AE91-2FA224FFA43A}">
      <dgm:prSet phldrT="[文字]" custT="1"/>
      <dgm:spPr/>
      <dgm:t>
        <a:bodyPr/>
        <a:lstStyle/>
        <a:p>
          <a:pPr marL="228600" lvl="1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家長參與力加量</a:t>
          </a:r>
        </a:p>
      </dgm:t>
    </dgm:pt>
    <dgm:pt modelId="{4A4DCC3C-CD03-4D34-B16F-5D54A6CD6846}" type="parTrans" cxnId="{23B1DF38-42A0-46B7-A421-35AF1ABD4046}">
      <dgm:prSet/>
      <dgm:spPr/>
      <dgm:t>
        <a:bodyPr/>
        <a:lstStyle/>
        <a:p>
          <a:endParaRPr lang="zh-TW" altLang="en-US"/>
        </a:p>
      </dgm:t>
    </dgm:pt>
    <dgm:pt modelId="{C4572B36-5F93-4BF6-99DD-35E60E1CCC61}" type="sibTrans" cxnId="{23B1DF38-42A0-46B7-A421-35AF1ABD4046}">
      <dgm:prSet/>
      <dgm:spPr/>
      <dgm:t>
        <a:bodyPr/>
        <a:lstStyle/>
        <a:p>
          <a:endParaRPr lang="zh-TW" altLang="en-US"/>
        </a:p>
      </dgm:t>
    </dgm:pt>
    <dgm:pt modelId="{646EB313-6F37-4532-831E-B92F1EBF5A61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資訊安全</a:t>
          </a:r>
        </a:p>
      </dgm:t>
    </dgm:pt>
    <dgm:pt modelId="{878F5CE6-EBC8-42B0-B7DE-17EECED82601}" type="parTrans" cxnId="{5DB54196-A7D2-4648-B923-20730D7F7833}">
      <dgm:prSet/>
      <dgm:spPr/>
      <dgm:t>
        <a:bodyPr/>
        <a:lstStyle/>
        <a:p>
          <a:endParaRPr lang="zh-TW" altLang="en-US"/>
        </a:p>
      </dgm:t>
    </dgm:pt>
    <dgm:pt modelId="{E1302AB6-A903-4328-93E5-0C6A4EA2BED8}" type="sibTrans" cxnId="{5DB54196-A7D2-4648-B923-20730D7F7833}">
      <dgm:prSet/>
      <dgm:spPr/>
      <dgm:t>
        <a:bodyPr/>
        <a:lstStyle/>
        <a:p>
          <a:endParaRPr lang="zh-TW" altLang="en-US"/>
        </a:p>
      </dgm:t>
    </dgm:pt>
    <dgm:pt modelId="{72212D0B-AD1A-480B-9CD3-4C7D6A459B9D}">
      <dgm:prSet phldrT="[文字]"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CA66F9-13C4-40D9-A07C-24C15CA5B17C}" type="parTrans" cxnId="{7CDD6BF8-A981-42E3-850B-910192C10C8C}">
      <dgm:prSet/>
      <dgm:spPr/>
      <dgm:t>
        <a:bodyPr/>
        <a:lstStyle/>
        <a:p>
          <a:endParaRPr lang="zh-TW" altLang="en-US"/>
        </a:p>
      </dgm:t>
    </dgm:pt>
    <dgm:pt modelId="{07941067-F340-4D7B-8B74-4C5F5D68ECBA}" type="sibTrans" cxnId="{7CDD6BF8-A981-42E3-850B-910192C10C8C}">
      <dgm:prSet/>
      <dgm:spPr/>
      <dgm:t>
        <a:bodyPr/>
        <a:lstStyle/>
        <a:p>
          <a:endParaRPr lang="zh-TW" altLang="en-US"/>
        </a:p>
      </dgm:t>
    </dgm:pt>
    <dgm:pt modelId="{303F551E-3E91-43D4-A4E1-4DDD78C2F7A6}">
      <dgm:prSet phldrT="[文字]"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04B282-F3AF-4947-902A-363363C30B8B}" type="parTrans" cxnId="{4C377105-4B57-4659-8254-62FDE3745D35}">
      <dgm:prSet/>
      <dgm:spPr/>
      <dgm:t>
        <a:bodyPr/>
        <a:lstStyle/>
        <a:p>
          <a:endParaRPr lang="zh-TW" altLang="en-US"/>
        </a:p>
      </dgm:t>
    </dgm:pt>
    <dgm:pt modelId="{663FD01C-1B05-4B9D-ACF0-B3650CB75688}" type="sibTrans" cxnId="{4C377105-4B57-4659-8254-62FDE3745D35}">
      <dgm:prSet/>
      <dgm:spPr/>
      <dgm:t>
        <a:bodyPr/>
        <a:lstStyle/>
        <a:p>
          <a:endParaRPr lang="zh-TW" altLang="en-US"/>
        </a:p>
      </dgm:t>
    </dgm:pt>
    <dgm:pt modelId="{A201CE9F-E827-461E-AD4F-4D5557DB9603}">
      <dgm:prSet phldrT="[文字]"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B52C64-E15A-4A17-A62C-664704EA972D}" type="parTrans" cxnId="{FC5AA77C-5141-4C50-B415-ECAE52983B24}">
      <dgm:prSet/>
      <dgm:spPr/>
      <dgm:t>
        <a:bodyPr/>
        <a:lstStyle/>
        <a:p>
          <a:endParaRPr lang="zh-TW" altLang="en-US"/>
        </a:p>
      </dgm:t>
    </dgm:pt>
    <dgm:pt modelId="{04E228AE-0323-4D61-8444-E731D6889B64}" type="sibTrans" cxnId="{FC5AA77C-5141-4C50-B415-ECAE52983B24}">
      <dgm:prSet/>
      <dgm:spPr/>
      <dgm:t>
        <a:bodyPr/>
        <a:lstStyle/>
        <a:p>
          <a:endParaRPr lang="zh-TW" altLang="en-US"/>
        </a:p>
      </dgm:t>
    </dgm:pt>
    <dgm:pt modelId="{DD8D8554-89F9-439F-91CF-C370DFA797B8}">
      <dgm:prSet phldrT="[文字]"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AAC1F2-4D95-4C60-95F0-C01B0F827BED}" type="parTrans" cxnId="{70905729-5E0D-416B-9789-89292812C2FA}">
      <dgm:prSet/>
      <dgm:spPr/>
      <dgm:t>
        <a:bodyPr/>
        <a:lstStyle/>
        <a:p>
          <a:endParaRPr lang="zh-TW" altLang="en-US"/>
        </a:p>
      </dgm:t>
    </dgm:pt>
    <dgm:pt modelId="{07F9E1B6-2F54-4752-B902-C7AF77EA048B}" type="sibTrans" cxnId="{70905729-5E0D-416B-9789-89292812C2FA}">
      <dgm:prSet/>
      <dgm:spPr/>
      <dgm:t>
        <a:bodyPr/>
        <a:lstStyle/>
        <a:p>
          <a:endParaRPr lang="zh-TW" altLang="en-US"/>
        </a:p>
      </dgm:t>
    </dgm:pt>
    <dgm:pt modelId="{B3CCD425-F210-480D-BE2E-7E6481721860}">
      <dgm:prSet phldrT="[文字]"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4FDE2B-E1C0-4133-A98C-3ADEBCA5BED7}" type="parTrans" cxnId="{D52F9ED0-7675-453F-A56C-187EE9ABFFA8}">
      <dgm:prSet/>
      <dgm:spPr/>
      <dgm:t>
        <a:bodyPr/>
        <a:lstStyle/>
        <a:p>
          <a:endParaRPr lang="zh-TW" altLang="en-US"/>
        </a:p>
      </dgm:t>
    </dgm:pt>
    <dgm:pt modelId="{43C6EE29-BB29-4B8B-850A-906AF955CDE0}" type="sibTrans" cxnId="{D52F9ED0-7675-453F-A56C-187EE9ABFFA8}">
      <dgm:prSet/>
      <dgm:spPr/>
      <dgm:t>
        <a:bodyPr/>
        <a:lstStyle/>
        <a:p>
          <a:endParaRPr lang="zh-TW" altLang="en-US"/>
        </a:p>
      </dgm:t>
    </dgm:pt>
    <dgm:pt modelId="{DDBD3535-7FB7-44AB-9CCA-9E02627453D5}">
      <dgm:prSet phldrT="[文字]"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0106E7-C803-4EA2-8104-2258F8C80D78}" type="parTrans" cxnId="{814330B0-464C-4C9B-990C-FE0BA9ADD002}">
      <dgm:prSet/>
      <dgm:spPr/>
      <dgm:t>
        <a:bodyPr/>
        <a:lstStyle/>
        <a:p>
          <a:endParaRPr lang="zh-TW" altLang="en-US"/>
        </a:p>
      </dgm:t>
    </dgm:pt>
    <dgm:pt modelId="{D55A88C9-99CB-43B5-AEDC-1DE6461709E8}" type="sibTrans" cxnId="{814330B0-464C-4C9B-990C-FE0BA9ADD002}">
      <dgm:prSet/>
      <dgm:spPr/>
      <dgm:t>
        <a:bodyPr/>
        <a:lstStyle/>
        <a:p>
          <a:endParaRPr lang="zh-TW" altLang="en-US"/>
        </a:p>
      </dgm:t>
    </dgm:pt>
    <dgm:pt modelId="{1B67D097-BD01-4CC8-9241-2B9B7B8A15DA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自主學習</a:t>
          </a:r>
        </a:p>
      </dgm:t>
    </dgm:pt>
    <dgm:pt modelId="{5EDBDF96-88C6-4C4D-B1B6-B0E7CD4190C2}" type="parTrans" cxnId="{8FC07A40-5BCA-4782-9ABA-C0C458FE523C}">
      <dgm:prSet/>
      <dgm:spPr/>
      <dgm:t>
        <a:bodyPr/>
        <a:lstStyle/>
        <a:p>
          <a:endParaRPr lang="zh-TW" altLang="en-US"/>
        </a:p>
      </dgm:t>
    </dgm:pt>
    <dgm:pt modelId="{7A40807F-1161-4D19-919F-C7CA10AF0A91}" type="sibTrans" cxnId="{8FC07A40-5BCA-4782-9ABA-C0C458FE523C}">
      <dgm:prSet/>
      <dgm:spPr/>
      <dgm:t>
        <a:bodyPr/>
        <a:lstStyle/>
        <a:p>
          <a:endParaRPr lang="zh-TW" altLang="en-US"/>
        </a:p>
      </dgm:t>
    </dgm:pt>
    <dgm:pt modelId="{FB189E54-B1DB-49BE-93DD-1A2594E11908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減負增效</a:t>
          </a:r>
        </a:p>
      </dgm:t>
    </dgm:pt>
    <dgm:pt modelId="{4279EEA3-AA75-4FBE-BC27-D4B219A62AFE}" type="parTrans" cxnId="{B7F04BB2-66C3-47F7-92B1-B12F239FCC03}">
      <dgm:prSet/>
      <dgm:spPr/>
      <dgm:t>
        <a:bodyPr/>
        <a:lstStyle/>
        <a:p>
          <a:endParaRPr lang="zh-TW" altLang="en-US"/>
        </a:p>
      </dgm:t>
    </dgm:pt>
    <dgm:pt modelId="{462DE85E-3607-4D0B-9EFB-A1F8DAFB29E7}" type="sibTrans" cxnId="{B7F04BB2-66C3-47F7-92B1-B12F239FCC03}">
      <dgm:prSet/>
      <dgm:spPr/>
      <dgm:t>
        <a:bodyPr/>
        <a:lstStyle/>
        <a:p>
          <a:endParaRPr lang="zh-TW" altLang="en-US"/>
        </a:p>
      </dgm:t>
    </dgm:pt>
    <dgm:pt modelId="{7F4A62D3-3EB5-4946-8893-B350AE9A7D4C}">
      <dgm:prSet phldrT="[文字]" custT="1"/>
      <dgm:spPr/>
      <dgm:t>
        <a:bodyPr/>
        <a:lstStyle/>
        <a:p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C30501-C4AE-481C-9877-CBFB4ABF8567}" type="parTrans" cxnId="{DCBF8ED7-2F7B-4EFB-8CA9-17353EB723DD}">
      <dgm:prSet/>
      <dgm:spPr/>
      <dgm:t>
        <a:bodyPr/>
        <a:lstStyle/>
        <a:p>
          <a:endParaRPr lang="zh-TW" altLang="en-US"/>
        </a:p>
      </dgm:t>
    </dgm:pt>
    <dgm:pt modelId="{2F242F6B-19FB-49C9-B06B-76F0F7EC1D36}" type="sibTrans" cxnId="{DCBF8ED7-2F7B-4EFB-8CA9-17353EB723DD}">
      <dgm:prSet/>
      <dgm:spPr/>
      <dgm:t>
        <a:bodyPr/>
        <a:lstStyle/>
        <a:p>
          <a:endParaRPr lang="zh-TW" altLang="en-US"/>
        </a:p>
      </dgm:t>
    </dgm:pt>
    <dgm:pt modelId="{3366923D-B047-45D7-86A3-7A8498065E7D}">
      <dgm:prSet phldrT="[文字]" custT="1"/>
      <dgm:spPr/>
      <dgm:t>
        <a:bodyPr/>
        <a:lstStyle/>
        <a:p>
          <a:pPr marL="228600" lvl="1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行政執行力精準</a:t>
          </a:r>
        </a:p>
      </dgm:t>
    </dgm:pt>
    <dgm:pt modelId="{6D7D789F-6060-437C-9DC1-E5BE3AEF6283}" type="parTrans" cxnId="{FA2D071B-A4D9-48F2-B9A9-0A3B827594DD}">
      <dgm:prSet/>
      <dgm:spPr/>
      <dgm:t>
        <a:bodyPr/>
        <a:lstStyle/>
        <a:p>
          <a:endParaRPr lang="zh-TW" altLang="en-US"/>
        </a:p>
      </dgm:t>
    </dgm:pt>
    <dgm:pt modelId="{210D8B73-51BF-4804-892F-92960C43F755}" type="sibTrans" cxnId="{FA2D071B-A4D9-48F2-B9A9-0A3B827594DD}">
      <dgm:prSet/>
      <dgm:spPr/>
      <dgm:t>
        <a:bodyPr/>
        <a:lstStyle/>
        <a:p>
          <a:endParaRPr lang="zh-TW" altLang="en-US"/>
        </a:p>
      </dgm:t>
    </dgm:pt>
    <dgm:pt modelId="{97BA5523-C14C-4784-BB10-6993C2F2ADF1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平台運作</a:t>
          </a:r>
        </a:p>
      </dgm:t>
    </dgm:pt>
    <dgm:pt modelId="{8E9DAA39-2B26-4D0F-BC15-216EAD99BB59}" type="sibTrans" cxnId="{4A4A042C-E369-4AE6-8ACD-BBE625A4B28D}">
      <dgm:prSet/>
      <dgm:spPr/>
      <dgm:t>
        <a:bodyPr/>
        <a:lstStyle/>
        <a:p>
          <a:endParaRPr lang="zh-TW" altLang="en-US"/>
        </a:p>
      </dgm:t>
    </dgm:pt>
    <dgm:pt modelId="{AAB63AB2-DD55-4A86-89BC-30253F2B3080}" type="parTrans" cxnId="{4A4A042C-E369-4AE6-8ACD-BBE625A4B28D}">
      <dgm:prSet/>
      <dgm:spPr/>
      <dgm:t>
        <a:bodyPr/>
        <a:lstStyle/>
        <a:p>
          <a:endParaRPr lang="zh-TW" altLang="en-US"/>
        </a:p>
      </dgm:t>
    </dgm:pt>
    <dgm:pt modelId="{371481C0-B6C7-4E4C-B200-E83BC1355122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課程運用</a:t>
          </a:r>
        </a:p>
      </dgm:t>
    </dgm:pt>
    <dgm:pt modelId="{CAEE03EF-9E86-4C6D-9D9D-EDAD397801CA}" type="parTrans" cxnId="{494F9769-B935-40F0-B65E-DF2229861654}">
      <dgm:prSet/>
      <dgm:spPr/>
      <dgm:t>
        <a:bodyPr/>
        <a:lstStyle/>
        <a:p>
          <a:endParaRPr lang="zh-TW" altLang="en-US"/>
        </a:p>
      </dgm:t>
    </dgm:pt>
    <dgm:pt modelId="{BCB3DB09-CCF8-41DD-A6FF-3B6F42150F1D}" type="sibTrans" cxnId="{494F9769-B935-40F0-B65E-DF2229861654}">
      <dgm:prSet/>
      <dgm:spPr/>
      <dgm:t>
        <a:bodyPr/>
        <a:lstStyle/>
        <a:p>
          <a:endParaRPr lang="zh-TW" altLang="en-US"/>
        </a:p>
      </dgm:t>
    </dgm:pt>
    <dgm:pt modelId="{74A0401A-5D3E-4838-ACCB-38A5ED5C545C}">
      <dgm:prSet phldrT="[文字]" custT="1"/>
      <dgm:spPr/>
      <dgm:t>
        <a:bodyPr/>
        <a:lstStyle/>
        <a:p>
          <a:pPr marL="228600" lvl="1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縣市科技力展現</a:t>
          </a:r>
        </a:p>
      </dgm:t>
    </dgm:pt>
    <dgm:pt modelId="{5A4C7DB4-5043-4E91-892A-3C8305E824A0}" type="parTrans" cxnId="{B96FA57C-AC73-4E88-8269-9C5401245061}">
      <dgm:prSet/>
      <dgm:spPr/>
      <dgm:t>
        <a:bodyPr/>
        <a:lstStyle/>
        <a:p>
          <a:endParaRPr lang="zh-TW" altLang="en-US"/>
        </a:p>
      </dgm:t>
    </dgm:pt>
    <dgm:pt modelId="{C31283BC-3DDD-4824-AF53-E971896E5A4D}" type="sibTrans" cxnId="{B96FA57C-AC73-4E88-8269-9C5401245061}">
      <dgm:prSet/>
      <dgm:spPr/>
      <dgm:t>
        <a:bodyPr/>
        <a:lstStyle/>
        <a:p>
          <a:endParaRPr lang="zh-TW" altLang="en-US"/>
        </a:p>
      </dgm:t>
    </dgm:pt>
    <dgm:pt modelId="{0DEE9EFE-250C-494D-9FB3-7F3852F7BF1B}" type="pres">
      <dgm:prSet presAssocID="{ABAEFFCE-25E0-4A95-9AEF-AB7C504EBB0E}" presName="Name0" presStyleCnt="0">
        <dgm:presLayoutVars>
          <dgm:dir/>
          <dgm:animLvl val="lvl"/>
          <dgm:resizeHandles val="exact"/>
        </dgm:presLayoutVars>
      </dgm:prSet>
      <dgm:spPr/>
    </dgm:pt>
    <dgm:pt modelId="{DFEA166D-1E1E-4D26-84F5-17852AFEA144}" type="pres">
      <dgm:prSet presAssocID="{52F0E60F-2DC2-44B5-950E-C093312D24BD}" presName="composite" presStyleCnt="0"/>
      <dgm:spPr/>
    </dgm:pt>
    <dgm:pt modelId="{362192CE-1363-4F20-91E9-34ADD655D77D}" type="pres">
      <dgm:prSet presAssocID="{52F0E60F-2DC2-44B5-950E-C093312D24BD}" presName="parTx" presStyleLbl="alignNode1" presStyleIdx="0" presStyleCnt="3" custScaleX="106151">
        <dgm:presLayoutVars>
          <dgm:chMax val="0"/>
          <dgm:chPref val="0"/>
          <dgm:bulletEnabled val="1"/>
        </dgm:presLayoutVars>
      </dgm:prSet>
      <dgm:spPr/>
    </dgm:pt>
    <dgm:pt modelId="{9B7A4DC2-1044-41C3-89BD-158DC608E804}" type="pres">
      <dgm:prSet presAssocID="{52F0E60F-2DC2-44B5-950E-C093312D24BD}" presName="desTx" presStyleLbl="alignAccFollowNode1" presStyleIdx="0" presStyleCnt="3" custScaleX="105371" custScaleY="100633">
        <dgm:presLayoutVars>
          <dgm:bulletEnabled val="1"/>
        </dgm:presLayoutVars>
      </dgm:prSet>
      <dgm:spPr/>
    </dgm:pt>
    <dgm:pt modelId="{AE0B4007-2C4E-4B36-878B-28B8D4CCA5D7}" type="pres">
      <dgm:prSet presAssocID="{DAE4FC57-2AB7-4E42-B425-662C9842027E}" presName="space" presStyleCnt="0"/>
      <dgm:spPr/>
    </dgm:pt>
    <dgm:pt modelId="{BFD030E3-F0DC-4D6E-9D3D-5A17C002F1A8}" type="pres">
      <dgm:prSet presAssocID="{5CE00E5F-5EAF-48E2-AAD6-18A47BE0ADD3}" presName="composite" presStyleCnt="0"/>
      <dgm:spPr/>
    </dgm:pt>
    <dgm:pt modelId="{D4501F3C-32C1-41A3-AD89-88E45AB46A4C}" type="pres">
      <dgm:prSet presAssocID="{5CE00E5F-5EAF-48E2-AAD6-18A47BE0ADD3}" presName="parTx" presStyleLbl="alignNode1" presStyleIdx="1" presStyleCnt="3" custScaleX="107192">
        <dgm:presLayoutVars>
          <dgm:chMax val="0"/>
          <dgm:chPref val="0"/>
          <dgm:bulletEnabled val="1"/>
        </dgm:presLayoutVars>
      </dgm:prSet>
      <dgm:spPr/>
    </dgm:pt>
    <dgm:pt modelId="{D6344659-17DC-4866-A17A-8AFD55EA58B9}" type="pres">
      <dgm:prSet presAssocID="{5CE00E5F-5EAF-48E2-AAD6-18A47BE0ADD3}" presName="desTx" presStyleLbl="alignAccFollowNode1" presStyleIdx="1" presStyleCnt="3" custScaleX="106958">
        <dgm:presLayoutVars>
          <dgm:bulletEnabled val="1"/>
        </dgm:presLayoutVars>
      </dgm:prSet>
      <dgm:spPr/>
    </dgm:pt>
    <dgm:pt modelId="{0157A031-9FCE-4B90-85D0-FCD82A5EBCF0}" type="pres">
      <dgm:prSet presAssocID="{1909E1AA-DE7A-4246-990D-3C24B1743844}" presName="space" presStyleCnt="0"/>
      <dgm:spPr/>
    </dgm:pt>
    <dgm:pt modelId="{BC532A02-B1E9-4BD1-A7D5-1B2CA9D018C3}" type="pres">
      <dgm:prSet presAssocID="{AEFE56AA-5E6C-481D-8347-A0A440866E87}" presName="composite" presStyleCnt="0"/>
      <dgm:spPr/>
    </dgm:pt>
    <dgm:pt modelId="{902E9E6A-4712-47A2-B82E-BCF02D2879A5}" type="pres">
      <dgm:prSet presAssocID="{AEFE56AA-5E6C-481D-8347-A0A440866E8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9EE7AE3-E63A-4A06-B579-85796D3004E6}" type="pres">
      <dgm:prSet presAssocID="{AEFE56AA-5E6C-481D-8347-A0A440866E8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C377105-4B57-4659-8254-62FDE3745D35}" srcId="{AEFE56AA-5E6C-481D-8347-A0A440866E87}" destId="{303F551E-3E91-43D4-A4E1-4DDD78C2F7A6}" srcOrd="10" destOrd="0" parTransId="{9804B282-F3AF-4947-902A-363363C30B8B}" sibTransId="{663FD01C-1B05-4B9D-ACF0-B3650CB75688}"/>
    <dgm:cxn modelId="{C8CC8D0D-C854-466D-8368-89D3CE2AC1F4}" type="presOf" srcId="{95A2A92F-6B8D-4F8D-ACFD-8C377F0CF4F5}" destId="{E9EE7AE3-E63A-4A06-B579-85796D3004E6}" srcOrd="0" destOrd="2" presId="urn:microsoft.com/office/officeart/2005/8/layout/hList1"/>
    <dgm:cxn modelId="{3A877412-7738-4A8B-8FF9-FC7B095C5AC6}" type="presOf" srcId="{F1639253-07CB-4D82-8EA3-CF6BCCC72617}" destId="{9B7A4DC2-1044-41C3-89BD-158DC608E804}" srcOrd="0" destOrd="1" presId="urn:microsoft.com/office/officeart/2005/8/layout/hList1"/>
    <dgm:cxn modelId="{FA2D071B-A4D9-48F2-B9A9-0A3B827594DD}" srcId="{5CE00E5F-5EAF-48E2-AAD6-18A47BE0ADD3}" destId="{3366923D-B047-45D7-86A3-7A8498065E7D}" srcOrd="3" destOrd="0" parTransId="{6D7D789F-6060-437C-9DC1-E5BE3AEF6283}" sibTransId="{210D8B73-51BF-4804-892F-92960C43F755}"/>
    <dgm:cxn modelId="{55BC5021-5458-4E79-86DA-8A7407959E3B}" srcId="{AEFE56AA-5E6C-481D-8347-A0A440866E87}" destId="{95A2A92F-6B8D-4F8D-ACFD-8C377F0CF4F5}" srcOrd="2" destOrd="0" parTransId="{F450BC86-AF66-45E0-A48C-8B08DBFD0ABF}" sibTransId="{CA64766E-EDEC-4778-AFAD-0906D33B6E63}"/>
    <dgm:cxn modelId="{45296F27-DD4E-4CFC-90F0-1D69AA24DEA0}" srcId="{52F0E60F-2DC2-44B5-950E-C093312D24BD}" destId="{F1639253-07CB-4D82-8EA3-CF6BCCC72617}" srcOrd="1" destOrd="0" parTransId="{5F2CAD06-0398-45E4-A0B2-03D54852FDFD}" sibTransId="{A581C196-E877-4050-993C-2EBBA528E0A7}"/>
    <dgm:cxn modelId="{70905729-5E0D-416B-9789-89292812C2FA}" srcId="{AEFE56AA-5E6C-481D-8347-A0A440866E87}" destId="{DD8D8554-89F9-439F-91CF-C370DFA797B8}" srcOrd="7" destOrd="0" parTransId="{2EAAC1F2-4D95-4C60-95F0-C01B0F827BED}" sibTransId="{07F9E1B6-2F54-4752-B902-C7AF77EA048B}"/>
    <dgm:cxn modelId="{4A4A042C-E369-4AE6-8ACD-BBE625A4B28D}" srcId="{52F0E60F-2DC2-44B5-950E-C093312D24BD}" destId="{97BA5523-C14C-4784-BB10-6993C2F2ADF1}" srcOrd="4" destOrd="0" parTransId="{AAB63AB2-DD55-4A86-89BC-30253F2B3080}" sibTransId="{8E9DAA39-2B26-4D0F-BC15-216EAD99BB59}"/>
    <dgm:cxn modelId="{B349962C-C0A1-4CAB-AE62-868C628493DD}" type="presOf" srcId="{C6D5056E-58D2-419F-A54C-CD3A742971CD}" destId="{D6344659-17DC-4866-A17A-8AFD55EA58B9}" srcOrd="0" destOrd="1" presId="urn:microsoft.com/office/officeart/2005/8/layout/hList1"/>
    <dgm:cxn modelId="{23B1DF38-42A0-46B7-A421-35AF1ABD4046}" srcId="{5CE00E5F-5EAF-48E2-AAD6-18A47BE0ADD3}" destId="{C1089E52-3B4B-40F4-AE91-2FA224FFA43A}" srcOrd="2" destOrd="0" parTransId="{4A4DCC3C-CD03-4D34-B16F-5D54A6CD6846}" sibTransId="{C4572B36-5F93-4BF6-99DD-35E60E1CCC61}"/>
    <dgm:cxn modelId="{941C893D-7028-4575-81C6-D1005A345A2E}" type="presOf" srcId="{371481C0-B6C7-4E4C-B200-E83BC1355122}" destId="{E9EE7AE3-E63A-4A06-B579-85796D3004E6}" srcOrd="0" destOrd="4" presId="urn:microsoft.com/office/officeart/2005/8/layout/hList1"/>
    <dgm:cxn modelId="{E8F7E43D-6234-4995-BC5F-1026E8A39835}" type="presOf" srcId="{804166E3-46DC-4AED-880A-1C3F0481237B}" destId="{9B7A4DC2-1044-41C3-89BD-158DC608E804}" srcOrd="0" destOrd="0" presId="urn:microsoft.com/office/officeart/2005/8/layout/hList1"/>
    <dgm:cxn modelId="{8FC07A40-5BCA-4782-9ABA-C0C458FE523C}" srcId="{AEFE56AA-5E6C-481D-8347-A0A440866E87}" destId="{1B67D097-BD01-4CC8-9241-2B9B7B8A15DA}" srcOrd="1" destOrd="0" parTransId="{5EDBDF96-88C6-4C4D-B1B6-B0E7CD4190C2}" sibTransId="{7A40807F-1161-4D19-919F-C7CA10AF0A91}"/>
    <dgm:cxn modelId="{C8810F5C-4CBA-4E23-A07D-CBA63534DA4C}" type="presOf" srcId="{AEFE56AA-5E6C-481D-8347-A0A440866E87}" destId="{902E9E6A-4712-47A2-B82E-BCF02D2879A5}" srcOrd="0" destOrd="0" presId="urn:microsoft.com/office/officeart/2005/8/layout/hList1"/>
    <dgm:cxn modelId="{8909B15E-939D-4C07-BD37-81250E3A185A}" type="presOf" srcId="{B242D492-84FD-43D6-A882-D3B47FED3744}" destId="{E9EE7AE3-E63A-4A06-B579-85796D3004E6}" srcOrd="0" destOrd="0" presId="urn:microsoft.com/office/officeart/2005/8/layout/hList1"/>
    <dgm:cxn modelId="{9E74EC41-307B-4B54-8073-134914AFB1FE}" type="presOf" srcId="{74A0401A-5D3E-4838-ACCB-38A5ED5C545C}" destId="{D6344659-17DC-4866-A17A-8AFD55EA58B9}" srcOrd="0" destOrd="4" presId="urn:microsoft.com/office/officeart/2005/8/layout/hList1"/>
    <dgm:cxn modelId="{2B35CA65-ACAA-4649-81A9-E7AB4F28E4F8}" type="presOf" srcId="{5E71BEEA-71D3-43C5-9FCE-0317559A7B77}" destId="{9B7A4DC2-1044-41C3-89BD-158DC608E804}" srcOrd="0" destOrd="2" presId="urn:microsoft.com/office/officeart/2005/8/layout/hList1"/>
    <dgm:cxn modelId="{366DD147-8579-44B6-9A74-AD64480082E1}" type="presOf" srcId="{A201CE9F-E827-461E-AD4F-4D5557DB9603}" destId="{E9EE7AE3-E63A-4A06-B579-85796D3004E6}" srcOrd="0" destOrd="6" presId="urn:microsoft.com/office/officeart/2005/8/layout/hList1"/>
    <dgm:cxn modelId="{494F9769-B935-40F0-B65E-DF2229861654}" srcId="{AEFE56AA-5E6C-481D-8347-A0A440866E87}" destId="{371481C0-B6C7-4E4C-B200-E83BC1355122}" srcOrd="4" destOrd="0" parTransId="{CAEE03EF-9E86-4C6D-9D9D-EDAD397801CA}" sibTransId="{BCB3DB09-CCF8-41DD-A6FF-3B6F42150F1D}"/>
    <dgm:cxn modelId="{39D8284A-8BE7-4BA1-8F44-459A05330B07}" type="presOf" srcId="{581760B6-0B6C-4E14-A820-274C8A97CB38}" destId="{D6344659-17DC-4866-A17A-8AFD55EA58B9}" srcOrd="0" destOrd="0" presId="urn:microsoft.com/office/officeart/2005/8/layout/hList1"/>
    <dgm:cxn modelId="{98DDC94B-77F3-43B0-93CB-ABB65AC8A0CE}" type="presOf" srcId="{5CE00E5F-5EAF-48E2-AAD6-18A47BE0ADD3}" destId="{D4501F3C-32C1-41A3-AD89-88E45AB46A4C}" srcOrd="0" destOrd="0" presId="urn:microsoft.com/office/officeart/2005/8/layout/hList1"/>
    <dgm:cxn modelId="{831D366C-662F-49CE-8E5C-5704472D2341}" type="presOf" srcId="{3366923D-B047-45D7-86A3-7A8498065E7D}" destId="{D6344659-17DC-4866-A17A-8AFD55EA58B9}" srcOrd="0" destOrd="3" presId="urn:microsoft.com/office/officeart/2005/8/layout/hList1"/>
    <dgm:cxn modelId="{A0E5E74D-CF15-4A55-9CF3-BBCBB51A7000}" type="presOf" srcId="{72212D0B-AD1A-480B-9CD3-4C7D6A459B9D}" destId="{E9EE7AE3-E63A-4A06-B579-85796D3004E6}" srcOrd="0" destOrd="11" presId="urn:microsoft.com/office/officeart/2005/8/layout/hList1"/>
    <dgm:cxn modelId="{74455D7B-071E-4940-A492-E1C84485A259}" type="presOf" srcId="{ABAEFFCE-25E0-4A95-9AEF-AB7C504EBB0E}" destId="{0DEE9EFE-250C-494D-9FB3-7F3852F7BF1B}" srcOrd="0" destOrd="0" presId="urn:microsoft.com/office/officeart/2005/8/layout/hList1"/>
    <dgm:cxn modelId="{B96FA57C-AC73-4E88-8269-9C5401245061}" srcId="{5CE00E5F-5EAF-48E2-AAD6-18A47BE0ADD3}" destId="{74A0401A-5D3E-4838-ACCB-38A5ED5C545C}" srcOrd="4" destOrd="0" parTransId="{5A4C7DB4-5043-4E91-892A-3C8305E824A0}" sibTransId="{C31283BC-3DDD-4824-AF53-E971896E5A4D}"/>
    <dgm:cxn modelId="{FC5AA77C-5141-4C50-B415-ECAE52983B24}" srcId="{AEFE56AA-5E6C-481D-8347-A0A440866E87}" destId="{A201CE9F-E827-461E-AD4F-4D5557DB9603}" srcOrd="6" destOrd="0" parTransId="{B6B52C64-E15A-4A17-A62C-664704EA972D}" sibTransId="{04E228AE-0323-4D61-8444-E731D6889B64}"/>
    <dgm:cxn modelId="{D3A4457E-7395-409D-81B9-FE6E0D730FC1}" type="presOf" srcId="{52F0E60F-2DC2-44B5-950E-C093312D24BD}" destId="{362192CE-1363-4F20-91E9-34ADD655D77D}" srcOrd="0" destOrd="0" presId="urn:microsoft.com/office/officeart/2005/8/layout/hList1"/>
    <dgm:cxn modelId="{1DBA187F-2E31-43CF-9845-27EB2531A178}" srcId="{5CE00E5F-5EAF-48E2-AAD6-18A47BE0ADD3}" destId="{581760B6-0B6C-4E14-A820-274C8A97CB38}" srcOrd="0" destOrd="0" parTransId="{0E4B0D18-FF70-4518-BE1F-7EA85DFA0C69}" sibTransId="{842B9C12-94C8-4946-8D36-F33BC031E5B9}"/>
    <dgm:cxn modelId="{B9F8DC82-8504-4C59-A252-86F146BEF0A1}" type="presOf" srcId="{303F551E-3E91-43D4-A4E1-4DDD78C2F7A6}" destId="{E9EE7AE3-E63A-4A06-B579-85796D3004E6}" srcOrd="0" destOrd="10" presId="urn:microsoft.com/office/officeart/2005/8/layout/hList1"/>
    <dgm:cxn modelId="{36345E85-C6A2-4ED4-B300-C903D20ACA0D}" srcId="{AEFE56AA-5E6C-481D-8347-A0A440866E87}" destId="{B242D492-84FD-43D6-A882-D3B47FED3744}" srcOrd="0" destOrd="0" parTransId="{AF542897-C4A4-44CF-882B-64025E57D01C}" sibTransId="{2CC4DC43-28FA-47CB-A0ED-524084DD5A45}"/>
    <dgm:cxn modelId="{ACF0B889-5A85-49E3-86E3-160611068DC1}" type="presOf" srcId="{FB189E54-B1DB-49BE-93DD-1A2594E11908}" destId="{E9EE7AE3-E63A-4A06-B579-85796D3004E6}" srcOrd="0" destOrd="3" presId="urn:microsoft.com/office/officeart/2005/8/layout/hList1"/>
    <dgm:cxn modelId="{8D23A590-C839-4432-9083-83FE6EA7FA66}" srcId="{ABAEFFCE-25E0-4A95-9AEF-AB7C504EBB0E}" destId="{5CE00E5F-5EAF-48E2-AAD6-18A47BE0ADD3}" srcOrd="1" destOrd="0" parTransId="{66EB2EC8-B677-41CD-9DAD-B5C6295EC01C}" sibTransId="{1909E1AA-DE7A-4246-990D-3C24B1743844}"/>
    <dgm:cxn modelId="{5DB54196-A7D2-4648-B923-20730D7F7833}" srcId="{52F0E60F-2DC2-44B5-950E-C093312D24BD}" destId="{646EB313-6F37-4532-831E-B92F1EBF5A61}" srcOrd="3" destOrd="0" parTransId="{878F5CE6-EBC8-42B0-B7DE-17EECED82601}" sibTransId="{E1302AB6-A903-4328-93E5-0C6A4EA2BED8}"/>
    <dgm:cxn modelId="{369A2BA4-CFC6-4267-B222-76D2ED0EA3FD}" type="presOf" srcId="{97BA5523-C14C-4784-BB10-6993C2F2ADF1}" destId="{9B7A4DC2-1044-41C3-89BD-158DC608E804}" srcOrd="0" destOrd="4" presId="urn:microsoft.com/office/officeart/2005/8/layout/hList1"/>
    <dgm:cxn modelId="{D8D653AF-8A86-4CF4-9C61-9AA16F3C6818}" type="presOf" srcId="{C1089E52-3B4B-40F4-AE91-2FA224FFA43A}" destId="{D6344659-17DC-4866-A17A-8AFD55EA58B9}" srcOrd="0" destOrd="2" presId="urn:microsoft.com/office/officeart/2005/8/layout/hList1"/>
    <dgm:cxn modelId="{814330B0-464C-4C9B-990C-FE0BA9ADD002}" srcId="{AEFE56AA-5E6C-481D-8347-A0A440866E87}" destId="{DDBD3535-7FB7-44AB-9CCA-9E02627453D5}" srcOrd="9" destOrd="0" parTransId="{CE0106E7-C803-4EA2-8104-2258F8C80D78}" sibTransId="{D55A88C9-99CB-43B5-AEDC-1DE6461709E8}"/>
    <dgm:cxn modelId="{B7F04BB2-66C3-47F7-92B1-B12F239FCC03}" srcId="{AEFE56AA-5E6C-481D-8347-A0A440866E87}" destId="{FB189E54-B1DB-49BE-93DD-1A2594E11908}" srcOrd="3" destOrd="0" parTransId="{4279EEA3-AA75-4FBE-BC27-D4B219A62AFE}" sibTransId="{462DE85E-3607-4D0B-9EFB-A1F8DAFB29E7}"/>
    <dgm:cxn modelId="{24291DBA-431E-4E2E-99D0-CED621AEB8E1}" srcId="{ABAEFFCE-25E0-4A95-9AEF-AB7C504EBB0E}" destId="{AEFE56AA-5E6C-481D-8347-A0A440866E87}" srcOrd="2" destOrd="0" parTransId="{1C7E4DB8-5869-4236-AB27-C16F59626E4A}" sibTransId="{04A68BAB-48A4-4F19-B8DE-B7AFE7CFF546}"/>
    <dgm:cxn modelId="{F2BB87BE-D3B9-4958-9798-5723E2E9AEE6}" type="presOf" srcId="{7F4A62D3-3EB5-4946-8893-B350AE9A7D4C}" destId="{E9EE7AE3-E63A-4A06-B579-85796D3004E6}" srcOrd="0" destOrd="5" presId="urn:microsoft.com/office/officeart/2005/8/layout/hList1"/>
    <dgm:cxn modelId="{06D0C2C8-A6DE-4826-A18E-80CB859187E0}" type="presOf" srcId="{B3CCD425-F210-480D-BE2E-7E6481721860}" destId="{E9EE7AE3-E63A-4A06-B579-85796D3004E6}" srcOrd="0" destOrd="8" presId="urn:microsoft.com/office/officeart/2005/8/layout/hList1"/>
    <dgm:cxn modelId="{D52F9ED0-7675-453F-A56C-187EE9ABFFA8}" srcId="{AEFE56AA-5E6C-481D-8347-A0A440866E87}" destId="{B3CCD425-F210-480D-BE2E-7E6481721860}" srcOrd="8" destOrd="0" parTransId="{B34FDE2B-E1C0-4133-A98C-3ADEBCA5BED7}" sibTransId="{43C6EE29-BB29-4B8B-850A-906AF955CDE0}"/>
    <dgm:cxn modelId="{DCBF8ED7-2F7B-4EFB-8CA9-17353EB723DD}" srcId="{AEFE56AA-5E6C-481D-8347-A0A440866E87}" destId="{7F4A62D3-3EB5-4946-8893-B350AE9A7D4C}" srcOrd="5" destOrd="0" parTransId="{3BC30501-C4AE-481C-9877-CBFB4ABF8567}" sibTransId="{2F242F6B-19FB-49C9-B06B-76F0F7EC1D36}"/>
    <dgm:cxn modelId="{617362D8-D9E5-4C24-9C16-26C161A08332}" srcId="{52F0E60F-2DC2-44B5-950E-C093312D24BD}" destId="{5E71BEEA-71D3-43C5-9FCE-0317559A7B77}" srcOrd="2" destOrd="0" parTransId="{F74FB9AD-1D16-4888-A037-756BE2AFA2C6}" sibTransId="{40FD4567-F98C-4F1C-8469-45B6CA2AFA62}"/>
    <dgm:cxn modelId="{E195C2D9-3C83-41D2-A9B2-F5E3FCA3B5E8}" srcId="{5CE00E5F-5EAF-48E2-AAD6-18A47BE0ADD3}" destId="{C6D5056E-58D2-419F-A54C-CD3A742971CD}" srcOrd="1" destOrd="0" parTransId="{786C948F-4557-486B-8DED-7E2FFFB0A50E}" sibTransId="{7D67A385-145E-49DE-959C-76B7BCE76A06}"/>
    <dgm:cxn modelId="{4398AEDD-7E9C-4CA4-9713-75526DAEF919}" type="presOf" srcId="{F2E01DA8-D465-4C90-9716-980C15E6DA33}" destId="{9B7A4DC2-1044-41C3-89BD-158DC608E804}" srcOrd="0" destOrd="5" presId="urn:microsoft.com/office/officeart/2005/8/layout/hList1"/>
    <dgm:cxn modelId="{06807EDE-9FCF-4F8F-A9BD-952B2A08052A}" srcId="{ABAEFFCE-25E0-4A95-9AEF-AB7C504EBB0E}" destId="{52F0E60F-2DC2-44B5-950E-C093312D24BD}" srcOrd="0" destOrd="0" parTransId="{6FCB9D1F-ADF6-4038-98E6-BEF94283F6D1}" sibTransId="{DAE4FC57-2AB7-4E42-B425-662C9842027E}"/>
    <dgm:cxn modelId="{84C999DF-4742-449E-AB43-89CD1667F4F1}" type="presOf" srcId="{DD8D8554-89F9-439F-91CF-C370DFA797B8}" destId="{E9EE7AE3-E63A-4A06-B579-85796D3004E6}" srcOrd="0" destOrd="7" presId="urn:microsoft.com/office/officeart/2005/8/layout/hList1"/>
    <dgm:cxn modelId="{65CDDFE6-B9D3-46EB-8FF3-34175FDC9565}" type="presOf" srcId="{DDBD3535-7FB7-44AB-9CCA-9E02627453D5}" destId="{E9EE7AE3-E63A-4A06-B579-85796D3004E6}" srcOrd="0" destOrd="9" presId="urn:microsoft.com/office/officeart/2005/8/layout/hList1"/>
    <dgm:cxn modelId="{2A925EE9-26A6-4F84-8009-C13EC76EC467}" srcId="{52F0E60F-2DC2-44B5-950E-C093312D24BD}" destId="{804166E3-46DC-4AED-880A-1C3F0481237B}" srcOrd="0" destOrd="0" parTransId="{604955DC-8A7F-4EE2-AB1C-B221923C41C7}" sibTransId="{498F8871-4229-4F2C-97E9-3BB17E193C66}"/>
    <dgm:cxn modelId="{8410ABEA-285A-4E93-84F7-6300307E20D1}" type="presOf" srcId="{1B67D097-BD01-4CC8-9241-2B9B7B8A15DA}" destId="{E9EE7AE3-E63A-4A06-B579-85796D3004E6}" srcOrd="0" destOrd="1" presId="urn:microsoft.com/office/officeart/2005/8/layout/hList1"/>
    <dgm:cxn modelId="{8B9877EE-1F26-41D7-8DBC-613B26A3607F}" type="presOf" srcId="{646EB313-6F37-4532-831E-B92F1EBF5A61}" destId="{9B7A4DC2-1044-41C3-89BD-158DC608E804}" srcOrd="0" destOrd="3" presId="urn:microsoft.com/office/officeart/2005/8/layout/hList1"/>
    <dgm:cxn modelId="{5C5C02F0-9F5D-4D93-A1F2-2528E455B214}" srcId="{52F0E60F-2DC2-44B5-950E-C093312D24BD}" destId="{F2E01DA8-D465-4C90-9716-980C15E6DA33}" srcOrd="5" destOrd="0" parTransId="{C9141FAF-8D0E-4CB5-A094-3C2EDCCEBBD9}" sibTransId="{BB22D02C-04CD-4752-AECB-45B8137A4A0B}"/>
    <dgm:cxn modelId="{7CDD6BF8-A981-42E3-850B-910192C10C8C}" srcId="{AEFE56AA-5E6C-481D-8347-A0A440866E87}" destId="{72212D0B-AD1A-480B-9CD3-4C7D6A459B9D}" srcOrd="11" destOrd="0" parTransId="{3CCA66F9-13C4-40D9-A07C-24C15CA5B17C}" sibTransId="{07941067-F340-4D7B-8B74-4C5F5D68ECBA}"/>
    <dgm:cxn modelId="{B07152E6-7EDE-48E0-BEEA-DC7E4E4B7A45}" type="presParOf" srcId="{0DEE9EFE-250C-494D-9FB3-7F3852F7BF1B}" destId="{DFEA166D-1E1E-4D26-84F5-17852AFEA144}" srcOrd="0" destOrd="0" presId="urn:microsoft.com/office/officeart/2005/8/layout/hList1"/>
    <dgm:cxn modelId="{AEA7F9FA-1BF7-4D86-A7E2-2FC386828BF3}" type="presParOf" srcId="{DFEA166D-1E1E-4D26-84F5-17852AFEA144}" destId="{362192CE-1363-4F20-91E9-34ADD655D77D}" srcOrd="0" destOrd="0" presId="urn:microsoft.com/office/officeart/2005/8/layout/hList1"/>
    <dgm:cxn modelId="{A489F4B1-7ADC-4F73-B34A-65F1CA546554}" type="presParOf" srcId="{DFEA166D-1E1E-4D26-84F5-17852AFEA144}" destId="{9B7A4DC2-1044-41C3-89BD-158DC608E804}" srcOrd="1" destOrd="0" presId="urn:microsoft.com/office/officeart/2005/8/layout/hList1"/>
    <dgm:cxn modelId="{D6F23A1A-92C6-46EF-852E-D91C6CADDD85}" type="presParOf" srcId="{0DEE9EFE-250C-494D-9FB3-7F3852F7BF1B}" destId="{AE0B4007-2C4E-4B36-878B-28B8D4CCA5D7}" srcOrd="1" destOrd="0" presId="urn:microsoft.com/office/officeart/2005/8/layout/hList1"/>
    <dgm:cxn modelId="{ACDDB653-515C-4D1B-A25D-48D3B2440788}" type="presParOf" srcId="{0DEE9EFE-250C-494D-9FB3-7F3852F7BF1B}" destId="{BFD030E3-F0DC-4D6E-9D3D-5A17C002F1A8}" srcOrd="2" destOrd="0" presId="urn:microsoft.com/office/officeart/2005/8/layout/hList1"/>
    <dgm:cxn modelId="{1AC5B6A7-1A05-422D-9EC7-E6E6A336E939}" type="presParOf" srcId="{BFD030E3-F0DC-4D6E-9D3D-5A17C002F1A8}" destId="{D4501F3C-32C1-41A3-AD89-88E45AB46A4C}" srcOrd="0" destOrd="0" presId="urn:microsoft.com/office/officeart/2005/8/layout/hList1"/>
    <dgm:cxn modelId="{3EB61640-0AD8-4B26-9808-E6F6BEECCEF2}" type="presParOf" srcId="{BFD030E3-F0DC-4D6E-9D3D-5A17C002F1A8}" destId="{D6344659-17DC-4866-A17A-8AFD55EA58B9}" srcOrd="1" destOrd="0" presId="urn:microsoft.com/office/officeart/2005/8/layout/hList1"/>
    <dgm:cxn modelId="{29DC9D27-36DC-49A7-A987-6BE39E895C0F}" type="presParOf" srcId="{0DEE9EFE-250C-494D-9FB3-7F3852F7BF1B}" destId="{0157A031-9FCE-4B90-85D0-FCD82A5EBCF0}" srcOrd="3" destOrd="0" presId="urn:microsoft.com/office/officeart/2005/8/layout/hList1"/>
    <dgm:cxn modelId="{9DCC22EC-6D40-4C7C-8329-60C10ED531BE}" type="presParOf" srcId="{0DEE9EFE-250C-494D-9FB3-7F3852F7BF1B}" destId="{BC532A02-B1E9-4BD1-A7D5-1B2CA9D018C3}" srcOrd="4" destOrd="0" presId="urn:microsoft.com/office/officeart/2005/8/layout/hList1"/>
    <dgm:cxn modelId="{FA3DE3CD-A910-4C59-A099-1669570EE063}" type="presParOf" srcId="{BC532A02-B1E9-4BD1-A7D5-1B2CA9D018C3}" destId="{902E9E6A-4712-47A2-B82E-BCF02D2879A5}" srcOrd="0" destOrd="0" presId="urn:microsoft.com/office/officeart/2005/8/layout/hList1"/>
    <dgm:cxn modelId="{24B538F4-433C-4E92-9A7F-FA8D5398F442}" type="presParOf" srcId="{BC532A02-B1E9-4BD1-A7D5-1B2CA9D018C3}" destId="{E9EE7AE3-E63A-4A06-B579-85796D3004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4194E5-D823-4FAD-A303-023A9EF544C1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17628A5-B800-4826-A3E0-A69DF9C372B0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行政</a:t>
          </a:r>
          <a:endParaRPr lang="en-US" altLang="zh-TW" sz="4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推動</a:t>
          </a:r>
        </a:p>
      </dgm:t>
    </dgm:pt>
    <dgm:pt modelId="{CCD277F3-6F32-4F36-95D3-27EDF9E87483}" type="parTrans" cxnId="{CAD9CC20-0DFE-4BE2-A360-58AED83934E8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917941-8D78-4C98-84F3-F2BFB6D599A0}" type="sibTrans" cxnId="{CAD9CC20-0DFE-4BE2-A360-58AED83934E8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6670E8-87AC-4238-A3BD-2A9DE731FE59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+mj-lt"/>
            <a:buNone/>
          </a:pP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A.</a:t>
          </a:r>
          <a:r>
            <a:rPr 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協助學校網路規劃</a:t>
          </a:r>
          <a:r>
            <a:rPr 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與調校、硬體操作、數位學習平臺使用、安排技術人力入校協助，並協資安維護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757EDB-8D02-434D-A61D-15DC001EFE71}" type="parTrans" cxnId="{C756CEF4-9235-454A-A794-55D1B45A780D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579525-0676-41C8-AF86-AAA06A118AD0}" type="sibTrans" cxnId="{C756CEF4-9235-454A-A794-55D1B45A780D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527906-8B39-42E0-8DBF-E4386CCFC5F4}">
      <dgm:prSet phldrT="[文字]" custT="1"/>
      <dgm:spPr/>
      <dgm:t>
        <a:bodyPr/>
        <a:lstStyle/>
        <a:p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B.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提供親師生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數位學習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軟硬體技術與操作服務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，協助推動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中小學數位學習精進方案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953AF-9396-42AB-ABAC-A3D53071E034}" type="parTrans" cxnId="{D29F7558-8459-43D0-A6A4-DDE826B8AA41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0AF201-EE60-41FB-A301-AF1BB6B33041}" type="sibTrans" cxnId="{D29F7558-8459-43D0-A6A4-DDE826B8AA41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BB35E0-77C8-4EBF-96CD-643DF890A9DA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成效</a:t>
          </a:r>
          <a:endParaRPr lang="en-US" altLang="zh-TW" sz="4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評估</a:t>
          </a:r>
        </a:p>
      </dgm:t>
    </dgm:pt>
    <dgm:pt modelId="{9D0A73E7-8EE8-47F0-8DF6-5B96DAD09C67}" type="parTrans" cxnId="{A849C196-414A-4CAF-A84B-6E40E3745213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941D70-697E-49FA-BA5D-1F9D96B9579A}" type="sibTrans" cxnId="{A849C196-414A-4CAF-A84B-6E40E3745213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DBA2D8-9D24-4184-A9CF-8CB56D3039D1}">
      <dgm:prSet phldrT="[文字]" custT="1"/>
      <dgm:spPr/>
      <dgm:t>
        <a:bodyPr/>
        <a:lstStyle/>
        <a:p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A.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課程融入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軟硬體應用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，藉由數位學習達成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適性學習、差異化教學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效益，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提升總體學力</a:t>
          </a:r>
          <a:r>
            <a: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拔尖</a:t>
          </a:r>
          <a:r>
            <a: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2FC7DC-2108-4086-9296-1998803602C3}" type="parTrans" cxnId="{CB65A159-09F5-4167-9057-09DA73951142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803223-9A0F-4F3F-8D2C-50FF620DCF36}" type="sibTrans" cxnId="{CB65A159-09F5-4167-9057-09DA73951142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F21FEC-2B9E-4A94-81C9-90E60DF54D45}">
      <dgm:prSet phldrT="[文字]" custT="1"/>
      <dgm:spPr/>
      <dgm:t>
        <a:bodyPr/>
        <a:lstStyle/>
        <a:p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B.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結合國教輔導團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入校輔導專家，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提升</a:t>
          </a:r>
          <a:r>
            <a:rPr 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學習扶助或數位學伴計畫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等計畫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效益</a:t>
          </a: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扶弱</a:t>
          </a: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AA9878-1497-46E9-A069-4C010C2D68F6}" type="parTrans" cxnId="{1DDA1542-05AA-4985-BB10-344603BC3B71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4EAD0D-597C-44E6-8370-46DCD8B30F53}" type="sibTrans" cxnId="{1DDA1542-05AA-4985-BB10-344603BC3B71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695A43-3D7B-4B6D-8F39-EFCF6E7C4B26}" type="pres">
      <dgm:prSet presAssocID="{3C4194E5-D823-4FAD-A303-023A9EF544C1}" presName="list" presStyleCnt="0">
        <dgm:presLayoutVars>
          <dgm:dir/>
          <dgm:animLvl val="lvl"/>
        </dgm:presLayoutVars>
      </dgm:prSet>
      <dgm:spPr/>
    </dgm:pt>
    <dgm:pt modelId="{9D6F9AEF-C5D4-4D4C-B62E-6045942C530F}" type="pres">
      <dgm:prSet presAssocID="{717628A5-B800-4826-A3E0-A69DF9C372B0}" presName="posSpace" presStyleCnt="0"/>
      <dgm:spPr/>
    </dgm:pt>
    <dgm:pt modelId="{47DDCBC2-F595-45C1-BD5A-A7F0EDABF6D8}" type="pres">
      <dgm:prSet presAssocID="{717628A5-B800-4826-A3E0-A69DF9C372B0}" presName="vertFlow" presStyleCnt="0"/>
      <dgm:spPr/>
    </dgm:pt>
    <dgm:pt modelId="{F8C3EB12-95F9-4996-A988-4787321CE571}" type="pres">
      <dgm:prSet presAssocID="{717628A5-B800-4826-A3E0-A69DF9C372B0}" presName="topSpace" presStyleCnt="0"/>
      <dgm:spPr/>
    </dgm:pt>
    <dgm:pt modelId="{6A325D99-5532-4127-89ED-7CAC188CCB54}" type="pres">
      <dgm:prSet presAssocID="{717628A5-B800-4826-A3E0-A69DF9C372B0}" presName="firstComp" presStyleCnt="0"/>
      <dgm:spPr/>
    </dgm:pt>
    <dgm:pt modelId="{6AF75CEC-2FF1-4CFB-85AE-B68CB9679405}" type="pres">
      <dgm:prSet presAssocID="{717628A5-B800-4826-A3E0-A69DF9C372B0}" presName="firstChild" presStyleLbl="bgAccFollowNode1" presStyleIdx="0" presStyleCnt="4"/>
      <dgm:spPr/>
    </dgm:pt>
    <dgm:pt modelId="{2DFCC813-5E4A-4F67-8371-D3C95B7DDAD6}" type="pres">
      <dgm:prSet presAssocID="{717628A5-B800-4826-A3E0-A69DF9C372B0}" presName="firstChildTx" presStyleLbl="bgAccFollowNode1" presStyleIdx="0" presStyleCnt="4">
        <dgm:presLayoutVars>
          <dgm:bulletEnabled val="1"/>
        </dgm:presLayoutVars>
      </dgm:prSet>
      <dgm:spPr/>
    </dgm:pt>
    <dgm:pt modelId="{5260EF58-794E-4DBF-9EA2-5196779B1BAD}" type="pres">
      <dgm:prSet presAssocID="{A7527906-8B39-42E0-8DBF-E4386CCFC5F4}" presName="comp" presStyleCnt="0"/>
      <dgm:spPr/>
    </dgm:pt>
    <dgm:pt modelId="{C0636CE6-8655-4DE2-9E7C-D3433372FD6A}" type="pres">
      <dgm:prSet presAssocID="{A7527906-8B39-42E0-8DBF-E4386CCFC5F4}" presName="child" presStyleLbl="bgAccFollowNode1" presStyleIdx="1" presStyleCnt="4"/>
      <dgm:spPr/>
    </dgm:pt>
    <dgm:pt modelId="{4D5E86AD-BAAB-41FE-9843-E076FADCA032}" type="pres">
      <dgm:prSet presAssocID="{A7527906-8B39-42E0-8DBF-E4386CCFC5F4}" presName="childTx" presStyleLbl="bgAccFollowNode1" presStyleIdx="1" presStyleCnt="4">
        <dgm:presLayoutVars>
          <dgm:bulletEnabled val="1"/>
        </dgm:presLayoutVars>
      </dgm:prSet>
      <dgm:spPr/>
    </dgm:pt>
    <dgm:pt modelId="{2EF49AE4-17A3-4B1A-90D4-0F64B8C1B253}" type="pres">
      <dgm:prSet presAssocID="{717628A5-B800-4826-A3E0-A69DF9C372B0}" presName="negSpace" presStyleCnt="0"/>
      <dgm:spPr/>
    </dgm:pt>
    <dgm:pt modelId="{95ACA685-A2C7-4B13-8FD6-8FFE8E316206}" type="pres">
      <dgm:prSet presAssocID="{717628A5-B800-4826-A3E0-A69DF9C372B0}" presName="circle" presStyleLbl="node1" presStyleIdx="0" presStyleCnt="2"/>
      <dgm:spPr/>
    </dgm:pt>
    <dgm:pt modelId="{68A93826-A35F-4739-B9B2-7782F5FA3330}" type="pres">
      <dgm:prSet presAssocID="{D0917941-8D78-4C98-84F3-F2BFB6D599A0}" presName="transSpace" presStyleCnt="0"/>
      <dgm:spPr/>
    </dgm:pt>
    <dgm:pt modelId="{3D3276FA-23A5-4868-80A5-F9E77DC8029A}" type="pres">
      <dgm:prSet presAssocID="{27BB35E0-77C8-4EBF-96CD-643DF890A9DA}" presName="posSpace" presStyleCnt="0"/>
      <dgm:spPr/>
    </dgm:pt>
    <dgm:pt modelId="{3B6296B8-3799-46E2-AECC-F12B257CBB02}" type="pres">
      <dgm:prSet presAssocID="{27BB35E0-77C8-4EBF-96CD-643DF890A9DA}" presName="vertFlow" presStyleCnt="0"/>
      <dgm:spPr/>
    </dgm:pt>
    <dgm:pt modelId="{C7AB99D1-5EE0-45BD-B444-6849B2711838}" type="pres">
      <dgm:prSet presAssocID="{27BB35E0-77C8-4EBF-96CD-643DF890A9DA}" presName="topSpace" presStyleCnt="0"/>
      <dgm:spPr/>
    </dgm:pt>
    <dgm:pt modelId="{12CB837F-61AF-43AC-9696-BCF44A847598}" type="pres">
      <dgm:prSet presAssocID="{27BB35E0-77C8-4EBF-96CD-643DF890A9DA}" presName="firstComp" presStyleCnt="0"/>
      <dgm:spPr/>
    </dgm:pt>
    <dgm:pt modelId="{B7D779E0-5E89-41F3-998C-D1F08A9D4CE5}" type="pres">
      <dgm:prSet presAssocID="{27BB35E0-77C8-4EBF-96CD-643DF890A9DA}" presName="firstChild" presStyleLbl="bgAccFollowNode1" presStyleIdx="2" presStyleCnt="4" custLinFactNeighborX="63" custLinFactNeighborY="1396"/>
      <dgm:spPr/>
    </dgm:pt>
    <dgm:pt modelId="{E942D4E5-4B03-4DCE-AC81-4AD81BA02864}" type="pres">
      <dgm:prSet presAssocID="{27BB35E0-77C8-4EBF-96CD-643DF890A9DA}" presName="firstChildTx" presStyleLbl="bgAccFollowNode1" presStyleIdx="2" presStyleCnt="4">
        <dgm:presLayoutVars>
          <dgm:bulletEnabled val="1"/>
        </dgm:presLayoutVars>
      </dgm:prSet>
      <dgm:spPr/>
    </dgm:pt>
    <dgm:pt modelId="{2ED896DA-9588-4A1B-A6FD-9F6F75A8A5C9}" type="pres">
      <dgm:prSet presAssocID="{D7F21FEC-2B9E-4A94-81C9-90E60DF54D45}" presName="comp" presStyleCnt="0"/>
      <dgm:spPr/>
    </dgm:pt>
    <dgm:pt modelId="{2224B1E2-7B4E-4182-BACA-DC63127341C2}" type="pres">
      <dgm:prSet presAssocID="{D7F21FEC-2B9E-4A94-81C9-90E60DF54D45}" presName="child" presStyleLbl="bgAccFollowNode1" presStyleIdx="3" presStyleCnt="4"/>
      <dgm:spPr/>
    </dgm:pt>
    <dgm:pt modelId="{272DDB6F-185B-4EF0-B785-12C858BB0F27}" type="pres">
      <dgm:prSet presAssocID="{D7F21FEC-2B9E-4A94-81C9-90E60DF54D45}" presName="childTx" presStyleLbl="bgAccFollowNode1" presStyleIdx="3" presStyleCnt="4">
        <dgm:presLayoutVars>
          <dgm:bulletEnabled val="1"/>
        </dgm:presLayoutVars>
      </dgm:prSet>
      <dgm:spPr/>
    </dgm:pt>
    <dgm:pt modelId="{19AC4A74-218D-4E3F-B9BC-512925C97D37}" type="pres">
      <dgm:prSet presAssocID="{27BB35E0-77C8-4EBF-96CD-643DF890A9DA}" presName="negSpace" presStyleCnt="0"/>
      <dgm:spPr/>
    </dgm:pt>
    <dgm:pt modelId="{39F7FB7A-3666-4AC9-AB10-AA38C7C84FFC}" type="pres">
      <dgm:prSet presAssocID="{27BB35E0-77C8-4EBF-96CD-643DF890A9DA}" presName="circle" presStyleLbl="node1" presStyleIdx="1" presStyleCnt="2"/>
      <dgm:spPr/>
    </dgm:pt>
  </dgm:ptLst>
  <dgm:cxnLst>
    <dgm:cxn modelId="{209F0F06-35D5-408B-AE59-B12E565B5506}" type="presOf" srcId="{D7F21FEC-2B9E-4A94-81C9-90E60DF54D45}" destId="{2224B1E2-7B4E-4182-BACA-DC63127341C2}" srcOrd="0" destOrd="0" presId="urn:microsoft.com/office/officeart/2005/8/layout/hList9"/>
    <dgm:cxn modelId="{CAD9CC20-0DFE-4BE2-A360-58AED83934E8}" srcId="{3C4194E5-D823-4FAD-A303-023A9EF544C1}" destId="{717628A5-B800-4826-A3E0-A69DF9C372B0}" srcOrd="0" destOrd="0" parTransId="{CCD277F3-6F32-4F36-95D3-27EDF9E87483}" sibTransId="{D0917941-8D78-4C98-84F3-F2BFB6D599A0}"/>
    <dgm:cxn modelId="{9244FA26-8F7C-464C-AA5E-EC93832C880B}" type="presOf" srcId="{A7527906-8B39-42E0-8DBF-E4386CCFC5F4}" destId="{C0636CE6-8655-4DE2-9E7C-D3433372FD6A}" srcOrd="0" destOrd="0" presId="urn:microsoft.com/office/officeart/2005/8/layout/hList9"/>
    <dgm:cxn modelId="{7BC73E34-2E4F-4AB3-9C89-BFA9295B52AA}" type="presOf" srcId="{52DBA2D8-9D24-4184-A9CF-8CB56D3039D1}" destId="{E942D4E5-4B03-4DCE-AC81-4AD81BA02864}" srcOrd="1" destOrd="0" presId="urn:microsoft.com/office/officeart/2005/8/layout/hList9"/>
    <dgm:cxn modelId="{2074D93D-4143-4D59-AC41-47D2B743E524}" type="presOf" srcId="{3C4194E5-D823-4FAD-A303-023A9EF544C1}" destId="{D5695A43-3D7B-4B6D-8F39-EFCF6E7C4B26}" srcOrd="0" destOrd="0" presId="urn:microsoft.com/office/officeart/2005/8/layout/hList9"/>
    <dgm:cxn modelId="{3FD33F3F-F583-4CDE-B2E5-679BE5F376E8}" type="presOf" srcId="{686670E8-87AC-4238-A3BD-2A9DE731FE59}" destId="{2DFCC813-5E4A-4F67-8371-D3C95B7DDAD6}" srcOrd="1" destOrd="0" presId="urn:microsoft.com/office/officeart/2005/8/layout/hList9"/>
    <dgm:cxn modelId="{1DDA1542-05AA-4985-BB10-344603BC3B71}" srcId="{27BB35E0-77C8-4EBF-96CD-643DF890A9DA}" destId="{D7F21FEC-2B9E-4A94-81C9-90E60DF54D45}" srcOrd="1" destOrd="0" parTransId="{4DAA9878-1497-46E9-A069-4C010C2D68F6}" sibTransId="{334EAD0D-597C-44E6-8370-46DCD8B30F53}"/>
    <dgm:cxn modelId="{D29F7558-8459-43D0-A6A4-DDE826B8AA41}" srcId="{717628A5-B800-4826-A3E0-A69DF9C372B0}" destId="{A7527906-8B39-42E0-8DBF-E4386CCFC5F4}" srcOrd="1" destOrd="0" parTransId="{A27953AF-9396-42AB-ABAC-A3D53071E034}" sibTransId="{C60AF201-EE60-41FB-A301-AF1BB6B33041}"/>
    <dgm:cxn modelId="{CB65A159-09F5-4167-9057-09DA73951142}" srcId="{27BB35E0-77C8-4EBF-96CD-643DF890A9DA}" destId="{52DBA2D8-9D24-4184-A9CF-8CB56D3039D1}" srcOrd="0" destOrd="0" parTransId="{182FC7DC-2108-4086-9296-1998803602C3}" sibTransId="{65803223-9A0F-4F3F-8D2C-50FF620DCF36}"/>
    <dgm:cxn modelId="{A849C196-414A-4CAF-A84B-6E40E3745213}" srcId="{3C4194E5-D823-4FAD-A303-023A9EF544C1}" destId="{27BB35E0-77C8-4EBF-96CD-643DF890A9DA}" srcOrd="1" destOrd="0" parTransId="{9D0A73E7-8EE8-47F0-8DF6-5B96DAD09C67}" sibTransId="{6E941D70-697E-49FA-BA5D-1F9D96B9579A}"/>
    <dgm:cxn modelId="{C68DCF9F-9A3C-4F67-9637-7556EBAE6B99}" type="presOf" srcId="{717628A5-B800-4826-A3E0-A69DF9C372B0}" destId="{95ACA685-A2C7-4B13-8FD6-8FFE8E316206}" srcOrd="0" destOrd="0" presId="urn:microsoft.com/office/officeart/2005/8/layout/hList9"/>
    <dgm:cxn modelId="{400939A7-816C-447B-8DD6-60C326B436E9}" type="presOf" srcId="{52DBA2D8-9D24-4184-A9CF-8CB56D3039D1}" destId="{B7D779E0-5E89-41F3-998C-D1F08A9D4CE5}" srcOrd="0" destOrd="0" presId="urn:microsoft.com/office/officeart/2005/8/layout/hList9"/>
    <dgm:cxn modelId="{41CEA9BE-8BA8-4FA3-933C-1598336B3433}" type="presOf" srcId="{27BB35E0-77C8-4EBF-96CD-643DF890A9DA}" destId="{39F7FB7A-3666-4AC9-AB10-AA38C7C84FFC}" srcOrd="0" destOrd="0" presId="urn:microsoft.com/office/officeart/2005/8/layout/hList9"/>
    <dgm:cxn modelId="{9FC328C7-5770-466D-8D5C-3AD0F3910DE5}" type="presOf" srcId="{686670E8-87AC-4238-A3BD-2A9DE731FE59}" destId="{6AF75CEC-2FF1-4CFB-85AE-B68CB9679405}" srcOrd="0" destOrd="0" presId="urn:microsoft.com/office/officeart/2005/8/layout/hList9"/>
    <dgm:cxn modelId="{AA1E21F0-B52F-4A97-ACFD-93B90B03E970}" type="presOf" srcId="{D7F21FEC-2B9E-4A94-81C9-90E60DF54D45}" destId="{272DDB6F-185B-4EF0-B785-12C858BB0F27}" srcOrd="1" destOrd="0" presId="urn:microsoft.com/office/officeart/2005/8/layout/hList9"/>
    <dgm:cxn modelId="{C756CEF4-9235-454A-A794-55D1B45A780D}" srcId="{717628A5-B800-4826-A3E0-A69DF9C372B0}" destId="{686670E8-87AC-4238-A3BD-2A9DE731FE59}" srcOrd="0" destOrd="0" parTransId="{98757EDB-8D02-434D-A61D-15DC001EFE71}" sibTransId="{D4579525-0676-41C8-AF86-AAA06A118AD0}"/>
    <dgm:cxn modelId="{CC97F7F7-CA15-4ADE-88C4-5EC9A8EDCCC7}" type="presOf" srcId="{A7527906-8B39-42E0-8DBF-E4386CCFC5F4}" destId="{4D5E86AD-BAAB-41FE-9843-E076FADCA032}" srcOrd="1" destOrd="0" presId="urn:microsoft.com/office/officeart/2005/8/layout/hList9"/>
    <dgm:cxn modelId="{4A448E99-2DFB-492F-BFCE-B62D3CA838AF}" type="presParOf" srcId="{D5695A43-3D7B-4B6D-8F39-EFCF6E7C4B26}" destId="{9D6F9AEF-C5D4-4D4C-B62E-6045942C530F}" srcOrd="0" destOrd="0" presId="urn:microsoft.com/office/officeart/2005/8/layout/hList9"/>
    <dgm:cxn modelId="{B17E243C-2612-425D-A572-78A5F166E454}" type="presParOf" srcId="{D5695A43-3D7B-4B6D-8F39-EFCF6E7C4B26}" destId="{47DDCBC2-F595-45C1-BD5A-A7F0EDABF6D8}" srcOrd="1" destOrd="0" presId="urn:microsoft.com/office/officeart/2005/8/layout/hList9"/>
    <dgm:cxn modelId="{680D5E58-FDBC-4EBA-842C-6666DA31F5C2}" type="presParOf" srcId="{47DDCBC2-F595-45C1-BD5A-A7F0EDABF6D8}" destId="{F8C3EB12-95F9-4996-A988-4787321CE571}" srcOrd="0" destOrd="0" presId="urn:microsoft.com/office/officeart/2005/8/layout/hList9"/>
    <dgm:cxn modelId="{E1061978-F581-477F-9F94-818EBF6B6914}" type="presParOf" srcId="{47DDCBC2-F595-45C1-BD5A-A7F0EDABF6D8}" destId="{6A325D99-5532-4127-89ED-7CAC188CCB54}" srcOrd="1" destOrd="0" presId="urn:microsoft.com/office/officeart/2005/8/layout/hList9"/>
    <dgm:cxn modelId="{088E201A-C919-4283-8E24-B387BD1A0653}" type="presParOf" srcId="{6A325D99-5532-4127-89ED-7CAC188CCB54}" destId="{6AF75CEC-2FF1-4CFB-85AE-B68CB9679405}" srcOrd="0" destOrd="0" presId="urn:microsoft.com/office/officeart/2005/8/layout/hList9"/>
    <dgm:cxn modelId="{6C1D67DD-72A3-4A33-8687-9099F7431A2B}" type="presParOf" srcId="{6A325D99-5532-4127-89ED-7CAC188CCB54}" destId="{2DFCC813-5E4A-4F67-8371-D3C95B7DDAD6}" srcOrd="1" destOrd="0" presId="urn:microsoft.com/office/officeart/2005/8/layout/hList9"/>
    <dgm:cxn modelId="{E596838E-F9F8-4365-955C-78957B171243}" type="presParOf" srcId="{47DDCBC2-F595-45C1-BD5A-A7F0EDABF6D8}" destId="{5260EF58-794E-4DBF-9EA2-5196779B1BAD}" srcOrd="2" destOrd="0" presId="urn:microsoft.com/office/officeart/2005/8/layout/hList9"/>
    <dgm:cxn modelId="{DC565737-9547-40FD-B2F1-6D2453B180AD}" type="presParOf" srcId="{5260EF58-794E-4DBF-9EA2-5196779B1BAD}" destId="{C0636CE6-8655-4DE2-9E7C-D3433372FD6A}" srcOrd="0" destOrd="0" presId="urn:microsoft.com/office/officeart/2005/8/layout/hList9"/>
    <dgm:cxn modelId="{FE2B5ADD-2FD5-499F-8D8E-44DCF39719E4}" type="presParOf" srcId="{5260EF58-794E-4DBF-9EA2-5196779B1BAD}" destId="{4D5E86AD-BAAB-41FE-9843-E076FADCA032}" srcOrd="1" destOrd="0" presId="urn:microsoft.com/office/officeart/2005/8/layout/hList9"/>
    <dgm:cxn modelId="{A2704196-2FC4-4279-83DE-0DE7ECA72637}" type="presParOf" srcId="{D5695A43-3D7B-4B6D-8F39-EFCF6E7C4B26}" destId="{2EF49AE4-17A3-4B1A-90D4-0F64B8C1B253}" srcOrd="2" destOrd="0" presId="urn:microsoft.com/office/officeart/2005/8/layout/hList9"/>
    <dgm:cxn modelId="{3920F7AB-8531-4625-A2B2-C3DF0304AF5F}" type="presParOf" srcId="{D5695A43-3D7B-4B6D-8F39-EFCF6E7C4B26}" destId="{95ACA685-A2C7-4B13-8FD6-8FFE8E316206}" srcOrd="3" destOrd="0" presId="urn:microsoft.com/office/officeart/2005/8/layout/hList9"/>
    <dgm:cxn modelId="{A8EBC36C-C7CC-4A79-B0F5-C3781EB95E8C}" type="presParOf" srcId="{D5695A43-3D7B-4B6D-8F39-EFCF6E7C4B26}" destId="{68A93826-A35F-4739-B9B2-7782F5FA3330}" srcOrd="4" destOrd="0" presId="urn:microsoft.com/office/officeart/2005/8/layout/hList9"/>
    <dgm:cxn modelId="{9C65FDE9-EB94-4E65-B572-12CFB514EF35}" type="presParOf" srcId="{D5695A43-3D7B-4B6D-8F39-EFCF6E7C4B26}" destId="{3D3276FA-23A5-4868-80A5-F9E77DC8029A}" srcOrd="5" destOrd="0" presId="urn:microsoft.com/office/officeart/2005/8/layout/hList9"/>
    <dgm:cxn modelId="{308B74F0-CA15-413F-B9A0-2F46D4849E79}" type="presParOf" srcId="{D5695A43-3D7B-4B6D-8F39-EFCF6E7C4B26}" destId="{3B6296B8-3799-46E2-AECC-F12B257CBB02}" srcOrd="6" destOrd="0" presId="urn:microsoft.com/office/officeart/2005/8/layout/hList9"/>
    <dgm:cxn modelId="{AC53A71F-DD93-4B5F-90EF-5F1F850E01B6}" type="presParOf" srcId="{3B6296B8-3799-46E2-AECC-F12B257CBB02}" destId="{C7AB99D1-5EE0-45BD-B444-6849B2711838}" srcOrd="0" destOrd="0" presId="urn:microsoft.com/office/officeart/2005/8/layout/hList9"/>
    <dgm:cxn modelId="{43E3C6F3-2C59-4E81-ADCE-7E0806400663}" type="presParOf" srcId="{3B6296B8-3799-46E2-AECC-F12B257CBB02}" destId="{12CB837F-61AF-43AC-9696-BCF44A847598}" srcOrd="1" destOrd="0" presId="urn:microsoft.com/office/officeart/2005/8/layout/hList9"/>
    <dgm:cxn modelId="{5BD2CF7B-081A-4D91-9A1E-2A8D2C9720E2}" type="presParOf" srcId="{12CB837F-61AF-43AC-9696-BCF44A847598}" destId="{B7D779E0-5E89-41F3-998C-D1F08A9D4CE5}" srcOrd="0" destOrd="0" presId="urn:microsoft.com/office/officeart/2005/8/layout/hList9"/>
    <dgm:cxn modelId="{69218C47-F4FB-4770-8DC1-6915394BB104}" type="presParOf" srcId="{12CB837F-61AF-43AC-9696-BCF44A847598}" destId="{E942D4E5-4B03-4DCE-AC81-4AD81BA02864}" srcOrd="1" destOrd="0" presId="urn:microsoft.com/office/officeart/2005/8/layout/hList9"/>
    <dgm:cxn modelId="{7F3233A5-839D-4D2C-8EDD-34288C3B6AD6}" type="presParOf" srcId="{3B6296B8-3799-46E2-AECC-F12B257CBB02}" destId="{2ED896DA-9588-4A1B-A6FD-9F6F75A8A5C9}" srcOrd="2" destOrd="0" presId="urn:microsoft.com/office/officeart/2005/8/layout/hList9"/>
    <dgm:cxn modelId="{7A76D022-BCA2-41B7-A610-DFA2B53E6E4B}" type="presParOf" srcId="{2ED896DA-9588-4A1B-A6FD-9F6F75A8A5C9}" destId="{2224B1E2-7B4E-4182-BACA-DC63127341C2}" srcOrd="0" destOrd="0" presId="urn:microsoft.com/office/officeart/2005/8/layout/hList9"/>
    <dgm:cxn modelId="{1D64A81E-9B42-43C2-AC8F-1E09EBCC882A}" type="presParOf" srcId="{2ED896DA-9588-4A1B-A6FD-9F6F75A8A5C9}" destId="{272DDB6F-185B-4EF0-B785-12C858BB0F27}" srcOrd="1" destOrd="0" presId="urn:microsoft.com/office/officeart/2005/8/layout/hList9"/>
    <dgm:cxn modelId="{6937CC7F-C7AB-4EC8-84B7-17833E56F4DD}" type="presParOf" srcId="{D5695A43-3D7B-4B6D-8F39-EFCF6E7C4B26}" destId="{19AC4A74-218D-4E3F-B9BC-512925C97D37}" srcOrd="7" destOrd="0" presId="urn:microsoft.com/office/officeart/2005/8/layout/hList9"/>
    <dgm:cxn modelId="{E9BC9710-F79F-46C6-BD97-9E9963B372C6}" type="presParOf" srcId="{D5695A43-3D7B-4B6D-8F39-EFCF6E7C4B26}" destId="{39F7FB7A-3666-4AC9-AB10-AA38C7C84FF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4194E5-D823-4FAD-A303-023A9EF544C1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17628A5-B800-4826-A3E0-A69DF9C372B0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教學</a:t>
          </a:r>
          <a:endParaRPr lang="en-US" altLang="zh-TW" sz="4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</a:p>
      </dgm:t>
    </dgm:pt>
    <dgm:pt modelId="{CCD277F3-6F32-4F36-95D3-27EDF9E87483}" type="parTrans" cxnId="{CAD9CC20-0DFE-4BE2-A360-58AED83934E8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917941-8D78-4C98-84F3-F2BFB6D599A0}" type="sibTrans" cxnId="{CAD9CC20-0DFE-4BE2-A360-58AED83934E8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6670E8-87AC-4238-A3BD-2A9DE731FE59}">
      <dgm:prSet phldrT="[文字]" custT="1"/>
      <dgm:spPr/>
      <dgm:t>
        <a:bodyPr/>
        <a:lstStyle/>
        <a:p>
          <a:pPr>
            <a:buFont typeface="+mj-lt"/>
            <a:buAutoNum type="alphaUcParenBoth"/>
          </a:pP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A.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輔導學校建立數位教學之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科技領導與線上教學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運作機制，專人專責提供諮詢服務。</a:t>
          </a:r>
        </a:p>
      </dgm:t>
    </dgm:pt>
    <dgm:pt modelId="{98757EDB-8D02-434D-A61D-15DC001EFE71}" type="parTrans" cxnId="{C756CEF4-9235-454A-A794-55D1B45A780D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579525-0676-41C8-AF86-AAA06A118AD0}" type="sibTrans" cxnId="{C756CEF4-9235-454A-A794-55D1B45A780D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527906-8B39-42E0-8DBF-E4386CCFC5F4}">
      <dgm:prSet phldrT="[文字]" custT="1"/>
      <dgm:spPr/>
      <dgm:t>
        <a:bodyPr/>
        <a:lstStyle/>
        <a:p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B.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輔導教師運用學習載具進行科技輔助自主學習、學習扶助、數位教學或線上教學等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數位教學力。</a:t>
          </a:r>
        </a:p>
      </dgm:t>
    </dgm:pt>
    <dgm:pt modelId="{A27953AF-9396-42AB-ABAC-A3D53071E034}" type="parTrans" cxnId="{D29F7558-8459-43D0-A6A4-DDE826B8AA41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0AF201-EE60-41FB-A301-AF1BB6B33041}" type="sibTrans" cxnId="{D29F7558-8459-43D0-A6A4-DDE826B8AA41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BB35E0-77C8-4EBF-96CD-643DF890A9DA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數位</a:t>
          </a:r>
          <a:endParaRPr lang="en-US" altLang="zh-TW" sz="4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增能</a:t>
          </a:r>
        </a:p>
      </dgm:t>
    </dgm:pt>
    <dgm:pt modelId="{9D0A73E7-8EE8-47F0-8DF6-5B96DAD09C67}" type="parTrans" cxnId="{A849C196-414A-4CAF-A84B-6E40E3745213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941D70-697E-49FA-BA5D-1F9D96B9579A}" type="sibTrans" cxnId="{A849C196-414A-4CAF-A84B-6E40E3745213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DBA2D8-9D24-4184-A9CF-8CB56D3039D1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A1.</a:t>
          </a:r>
          <a:r>
            <a:rPr 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教師數位學習工作坊</a:t>
          </a:r>
          <a:r>
            <a:rPr 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A2.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智慧教室應用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A3.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科技領導課程、資訊人員增能。</a:t>
          </a:r>
        </a:p>
      </dgm:t>
    </dgm:pt>
    <dgm:pt modelId="{182FC7DC-2108-4086-9296-1998803602C3}" type="parTrans" cxnId="{CB65A159-09F5-4167-9057-09DA73951142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803223-9A0F-4F3F-8D2C-50FF620DCF36}" type="sibTrans" cxnId="{CB65A159-09F5-4167-9057-09DA73951142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F21FEC-2B9E-4A94-81C9-90E60DF54D45}">
      <dgm:prSet phldrT="[文字]" custT="1"/>
      <dgm:spPr/>
      <dgm:t>
        <a:bodyPr/>
        <a:lstStyle/>
        <a:p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B.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將</a:t>
          </a:r>
          <a:r>
            <a:rPr 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數位素養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網路倫理、資訊安全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納入教師增能研習</a:t>
          </a: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預計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每年培訓人數</a:t>
          </a: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%)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AA9878-1497-46E9-A069-4C010C2D68F6}" type="parTrans" cxnId="{1DDA1542-05AA-4985-BB10-344603BC3B71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4EAD0D-597C-44E6-8370-46DCD8B30F53}" type="sibTrans" cxnId="{1DDA1542-05AA-4985-BB10-344603BC3B71}">
      <dgm:prSet/>
      <dgm:spPr/>
      <dgm:t>
        <a:bodyPr/>
        <a:lstStyle/>
        <a:p>
          <a:endParaRPr lang="zh-TW" altLang="en-US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695A43-3D7B-4B6D-8F39-EFCF6E7C4B26}" type="pres">
      <dgm:prSet presAssocID="{3C4194E5-D823-4FAD-A303-023A9EF544C1}" presName="list" presStyleCnt="0">
        <dgm:presLayoutVars>
          <dgm:dir/>
          <dgm:animLvl val="lvl"/>
        </dgm:presLayoutVars>
      </dgm:prSet>
      <dgm:spPr/>
    </dgm:pt>
    <dgm:pt modelId="{9D6F9AEF-C5D4-4D4C-B62E-6045942C530F}" type="pres">
      <dgm:prSet presAssocID="{717628A5-B800-4826-A3E0-A69DF9C372B0}" presName="posSpace" presStyleCnt="0"/>
      <dgm:spPr/>
    </dgm:pt>
    <dgm:pt modelId="{47DDCBC2-F595-45C1-BD5A-A7F0EDABF6D8}" type="pres">
      <dgm:prSet presAssocID="{717628A5-B800-4826-A3E0-A69DF9C372B0}" presName="vertFlow" presStyleCnt="0"/>
      <dgm:spPr/>
    </dgm:pt>
    <dgm:pt modelId="{F8C3EB12-95F9-4996-A988-4787321CE571}" type="pres">
      <dgm:prSet presAssocID="{717628A5-B800-4826-A3E0-A69DF9C372B0}" presName="topSpace" presStyleCnt="0"/>
      <dgm:spPr/>
    </dgm:pt>
    <dgm:pt modelId="{6A325D99-5532-4127-89ED-7CAC188CCB54}" type="pres">
      <dgm:prSet presAssocID="{717628A5-B800-4826-A3E0-A69DF9C372B0}" presName="firstComp" presStyleCnt="0"/>
      <dgm:spPr/>
    </dgm:pt>
    <dgm:pt modelId="{6AF75CEC-2FF1-4CFB-85AE-B68CB9679405}" type="pres">
      <dgm:prSet presAssocID="{717628A5-B800-4826-A3E0-A69DF9C372B0}" presName="firstChild" presStyleLbl="bgAccFollowNode1" presStyleIdx="0" presStyleCnt="4"/>
      <dgm:spPr/>
    </dgm:pt>
    <dgm:pt modelId="{2DFCC813-5E4A-4F67-8371-D3C95B7DDAD6}" type="pres">
      <dgm:prSet presAssocID="{717628A5-B800-4826-A3E0-A69DF9C372B0}" presName="firstChildTx" presStyleLbl="bgAccFollowNode1" presStyleIdx="0" presStyleCnt="4">
        <dgm:presLayoutVars>
          <dgm:bulletEnabled val="1"/>
        </dgm:presLayoutVars>
      </dgm:prSet>
      <dgm:spPr/>
    </dgm:pt>
    <dgm:pt modelId="{5260EF58-794E-4DBF-9EA2-5196779B1BAD}" type="pres">
      <dgm:prSet presAssocID="{A7527906-8B39-42E0-8DBF-E4386CCFC5F4}" presName="comp" presStyleCnt="0"/>
      <dgm:spPr/>
    </dgm:pt>
    <dgm:pt modelId="{C0636CE6-8655-4DE2-9E7C-D3433372FD6A}" type="pres">
      <dgm:prSet presAssocID="{A7527906-8B39-42E0-8DBF-E4386CCFC5F4}" presName="child" presStyleLbl="bgAccFollowNode1" presStyleIdx="1" presStyleCnt="4"/>
      <dgm:spPr/>
    </dgm:pt>
    <dgm:pt modelId="{4D5E86AD-BAAB-41FE-9843-E076FADCA032}" type="pres">
      <dgm:prSet presAssocID="{A7527906-8B39-42E0-8DBF-E4386CCFC5F4}" presName="childTx" presStyleLbl="bgAccFollowNode1" presStyleIdx="1" presStyleCnt="4">
        <dgm:presLayoutVars>
          <dgm:bulletEnabled val="1"/>
        </dgm:presLayoutVars>
      </dgm:prSet>
      <dgm:spPr/>
    </dgm:pt>
    <dgm:pt modelId="{2EF49AE4-17A3-4B1A-90D4-0F64B8C1B253}" type="pres">
      <dgm:prSet presAssocID="{717628A5-B800-4826-A3E0-A69DF9C372B0}" presName="negSpace" presStyleCnt="0"/>
      <dgm:spPr/>
    </dgm:pt>
    <dgm:pt modelId="{95ACA685-A2C7-4B13-8FD6-8FFE8E316206}" type="pres">
      <dgm:prSet presAssocID="{717628A5-B800-4826-A3E0-A69DF9C372B0}" presName="circle" presStyleLbl="node1" presStyleIdx="0" presStyleCnt="2"/>
      <dgm:spPr/>
    </dgm:pt>
    <dgm:pt modelId="{68A93826-A35F-4739-B9B2-7782F5FA3330}" type="pres">
      <dgm:prSet presAssocID="{D0917941-8D78-4C98-84F3-F2BFB6D599A0}" presName="transSpace" presStyleCnt="0"/>
      <dgm:spPr/>
    </dgm:pt>
    <dgm:pt modelId="{3D3276FA-23A5-4868-80A5-F9E77DC8029A}" type="pres">
      <dgm:prSet presAssocID="{27BB35E0-77C8-4EBF-96CD-643DF890A9DA}" presName="posSpace" presStyleCnt="0"/>
      <dgm:spPr/>
    </dgm:pt>
    <dgm:pt modelId="{3B6296B8-3799-46E2-AECC-F12B257CBB02}" type="pres">
      <dgm:prSet presAssocID="{27BB35E0-77C8-4EBF-96CD-643DF890A9DA}" presName="vertFlow" presStyleCnt="0"/>
      <dgm:spPr/>
    </dgm:pt>
    <dgm:pt modelId="{C7AB99D1-5EE0-45BD-B444-6849B2711838}" type="pres">
      <dgm:prSet presAssocID="{27BB35E0-77C8-4EBF-96CD-643DF890A9DA}" presName="topSpace" presStyleCnt="0"/>
      <dgm:spPr/>
    </dgm:pt>
    <dgm:pt modelId="{12CB837F-61AF-43AC-9696-BCF44A847598}" type="pres">
      <dgm:prSet presAssocID="{27BB35E0-77C8-4EBF-96CD-643DF890A9DA}" presName="firstComp" presStyleCnt="0"/>
      <dgm:spPr/>
    </dgm:pt>
    <dgm:pt modelId="{B7D779E0-5E89-41F3-998C-D1F08A9D4CE5}" type="pres">
      <dgm:prSet presAssocID="{27BB35E0-77C8-4EBF-96CD-643DF890A9DA}" presName="firstChild" presStyleLbl="bgAccFollowNode1" presStyleIdx="2" presStyleCnt="4" custLinFactNeighborX="63" custLinFactNeighborY="1396"/>
      <dgm:spPr/>
    </dgm:pt>
    <dgm:pt modelId="{E942D4E5-4B03-4DCE-AC81-4AD81BA02864}" type="pres">
      <dgm:prSet presAssocID="{27BB35E0-77C8-4EBF-96CD-643DF890A9DA}" presName="firstChildTx" presStyleLbl="bgAccFollowNode1" presStyleIdx="2" presStyleCnt="4">
        <dgm:presLayoutVars>
          <dgm:bulletEnabled val="1"/>
        </dgm:presLayoutVars>
      </dgm:prSet>
      <dgm:spPr/>
    </dgm:pt>
    <dgm:pt modelId="{2ED896DA-9588-4A1B-A6FD-9F6F75A8A5C9}" type="pres">
      <dgm:prSet presAssocID="{D7F21FEC-2B9E-4A94-81C9-90E60DF54D45}" presName="comp" presStyleCnt="0"/>
      <dgm:spPr/>
    </dgm:pt>
    <dgm:pt modelId="{2224B1E2-7B4E-4182-BACA-DC63127341C2}" type="pres">
      <dgm:prSet presAssocID="{D7F21FEC-2B9E-4A94-81C9-90E60DF54D45}" presName="child" presStyleLbl="bgAccFollowNode1" presStyleIdx="3" presStyleCnt="4"/>
      <dgm:spPr/>
    </dgm:pt>
    <dgm:pt modelId="{272DDB6F-185B-4EF0-B785-12C858BB0F27}" type="pres">
      <dgm:prSet presAssocID="{D7F21FEC-2B9E-4A94-81C9-90E60DF54D45}" presName="childTx" presStyleLbl="bgAccFollowNode1" presStyleIdx="3" presStyleCnt="4">
        <dgm:presLayoutVars>
          <dgm:bulletEnabled val="1"/>
        </dgm:presLayoutVars>
      </dgm:prSet>
      <dgm:spPr/>
    </dgm:pt>
    <dgm:pt modelId="{19AC4A74-218D-4E3F-B9BC-512925C97D37}" type="pres">
      <dgm:prSet presAssocID="{27BB35E0-77C8-4EBF-96CD-643DF890A9DA}" presName="negSpace" presStyleCnt="0"/>
      <dgm:spPr/>
    </dgm:pt>
    <dgm:pt modelId="{39F7FB7A-3666-4AC9-AB10-AA38C7C84FFC}" type="pres">
      <dgm:prSet presAssocID="{27BB35E0-77C8-4EBF-96CD-643DF890A9DA}" presName="circle" presStyleLbl="node1" presStyleIdx="1" presStyleCnt="2"/>
      <dgm:spPr/>
    </dgm:pt>
  </dgm:ptLst>
  <dgm:cxnLst>
    <dgm:cxn modelId="{209F0F06-35D5-408B-AE59-B12E565B5506}" type="presOf" srcId="{D7F21FEC-2B9E-4A94-81C9-90E60DF54D45}" destId="{2224B1E2-7B4E-4182-BACA-DC63127341C2}" srcOrd="0" destOrd="0" presId="urn:microsoft.com/office/officeart/2005/8/layout/hList9"/>
    <dgm:cxn modelId="{CAD9CC20-0DFE-4BE2-A360-58AED83934E8}" srcId="{3C4194E5-D823-4FAD-A303-023A9EF544C1}" destId="{717628A5-B800-4826-A3E0-A69DF9C372B0}" srcOrd="0" destOrd="0" parTransId="{CCD277F3-6F32-4F36-95D3-27EDF9E87483}" sibTransId="{D0917941-8D78-4C98-84F3-F2BFB6D599A0}"/>
    <dgm:cxn modelId="{9244FA26-8F7C-464C-AA5E-EC93832C880B}" type="presOf" srcId="{A7527906-8B39-42E0-8DBF-E4386CCFC5F4}" destId="{C0636CE6-8655-4DE2-9E7C-D3433372FD6A}" srcOrd="0" destOrd="0" presId="urn:microsoft.com/office/officeart/2005/8/layout/hList9"/>
    <dgm:cxn modelId="{7BC73E34-2E4F-4AB3-9C89-BFA9295B52AA}" type="presOf" srcId="{52DBA2D8-9D24-4184-A9CF-8CB56D3039D1}" destId="{E942D4E5-4B03-4DCE-AC81-4AD81BA02864}" srcOrd="1" destOrd="0" presId="urn:microsoft.com/office/officeart/2005/8/layout/hList9"/>
    <dgm:cxn modelId="{2074D93D-4143-4D59-AC41-47D2B743E524}" type="presOf" srcId="{3C4194E5-D823-4FAD-A303-023A9EF544C1}" destId="{D5695A43-3D7B-4B6D-8F39-EFCF6E7C4B26}" srcOrd="0" destOrd="0" presId="urn:microsoft.com/office/officeart/2005/8/layout/hList9"/>
    <dgm:cxn modelId="{3FD33F3F-F583-4CDE-B2E5-679BE5F376E8}" type="presOf" srcId="{686670E8-87AC-4238-A3BD-2A9DE731FE59}" destId="{2DFCC813-5E4A-4F67-8371-D3C95B7DDAD6}" srcOrd="1" destOrd="0" presId="urn:microsoft.com/office/officeart/2005/8/layout/hList9"/>
    <dgm:cxn modelId="{1DDA1542-05AA-4985-BB10-344603BC3B71}" srcId="{27BB35E0-77C8-4EBF-96CD-643DF890A9DA}" destId="{D7F21FEC-2B9E-4A94-81C9-90E60DF54D45}" srcOrd="1" destOrd="0" parTransId="{4DAA9878-1497-46E9-A069-4C010C2D68F6}" sibTransId="{334EAD0D-597C-44E6-8370-46DCD8B30F53}"/>
    <dgm:cxn modelId="{D29F7558-8459-43D0-A6A4-DDE826B8AA41}" srcId="{717628A5-B800-4826-A3E0-A69DF9C372B0}" destId="{A7527906-8B39-42E0-8DBF-E4386CCFC5F4}" srcOrd="1" destOrd="0" parTransId="{A27953AF-9396-42AB-ABAC-A3D53071E034}" sibTransId="{C60AF201-EE60-41FB-A301-AF1BB6B33041}"/>
    <dgm:cxn modelId="{CB65A159-09F5-4167-9057-09DA73951142}" srcId="{27BB35E0-77C8-4EBF-96CD-643DF890A9DA}" destId="{52DBA2D8-9D24-4184-A9CF-8CB56D3039D1}" srcOrd="0" destOrd="0" parTransId="{182FC7DC-2108-4086-9296-1998803602C3}" sibTransId="{65803223-9A0F-4F3F-8D2C-50FF620DCF36}"/>
    <dgm:cxn modelId="{A849C196-414A-4CAF-A84B-6E40E3745213}" srcId="{3C4194E5-D823-4FAD-A303-023A9EF544C1}" destId="{27BB35E0-77C8-4EBF-96CD-643DF890A9DA}" srcOrd="1" destOrd="0" parTransId="{9D0A73E7-8EE8-47F0-8DF6-5B96DAD09C67}" sibTransId="{6E941D70-697E-49FA-BA5D-1F9D96B9579A}"/>
    <dgm:cxn modelId="{C68DCF9F-9A3C-4F67-9637-7556EBAE6B99}" type="presOf" srcId="{717628A5-B800-4826-A3E0-A69DF9C372B0}" destId="{95ACA685-A2C7-4B13-8FD6-8FFE8E316206}" srcOrd="0" destOrd="0" presId="urn:microsoft.com/office/officeart/2005/8/layout/hList9"/>
    <dgm:cxn modelId="{400939A7-816C-447B-8DD6-60C326B436E9}" type="presOf" srcId="{52DBA2D8-9D24-4184-A9CF-8CB56D3039D1}" destId="{B7D779E0-5E89-41F3-998C-D1F08A9D4CE5}" srcOrd="0" destOrd="0" presId="urn:microsoft.com/office/officeart/2005/8/layout/hList9"/>
    <dgm:cxn modelId="{41CEA9BE-8BA8-4FA3-933C-1598336B3433}" type="presOf" srcId="{27BB35E0-77C8-4EBF-96CD-643DF890A9DA}" destId="{39F7FB7A-3666-4AC9-AB10-AA38C7C84FFC}" srcOrd="0" destOrd="0" presId="urn:microsoft.com/office/officeart/2005/8/layout/hList9"/>
    <dgm:cxn modelId="{9FC328C7-5770-466D-8D5C-3AD0F3910DE5}" type="presOf" srcId="{686670E8-87AC-4238-A3BD-2A9DE731FE59}" destId="{6AF75CEC-2FF1-4CFB-85AE-B68CB9679405}" srcOrd="0" destOrd="0" presId="urn:microsoft.com/office/officeart/2005/8/layout/hList9"/>
    <dgm:cxn modelId="{AA1E21F0-B52F-4A97-ACFD-93B90B03E970}" type="presOf" srcId="{D7F21FEC-2B9E-4A94-81C9-90E60DF54D45}" destId="{272DDB6F-185B-4EF0-B785-12C858BB0F27}" srcOrd="1" destOrd="0" presId="urn:microsoft.com/office/officeart/2005/8/layout/hList9"/>
    <dgm:cxn modelId="{C756CEF4-9235-454A-A794-55D1B45A780D}" srcId="{717628A5-B800-4826-A3E0-A69DF9C372B0}" destId="{686670E8-87AC-4238-A3BD-2A9DE731FE59}" srcOrd="0" destOrd="0" parTransId="{98757EDB-8D02-434D-A61D-15DC001EFE71}" sibTransId="{D4579525-0676-41C8-AF86-AAA06A118AD0}"/>
    <dgm:cxn modelId="{CC97F7F7-CA15-4ADE-88C4-5EC9A8EDCCC7}" type="presOf" srcId="{A7527906-8B39-42E0-8DBF-E4386CCFC5F4}" destId="{4D5E86AD-BAAB-41FE-9843-E076FADCA032}" srcOrd="1" destOrd="0" presId="urn:microsoft.com/office/officeart/2005/8/layout/hList9"/>
    <dgm:cxn modelId="{4A448E99-2DFB-492F-BFCE-B62D3CA838AF}" type="presParOf" srcId="{D5695A43-3D7B-4B6D-8F39-EFCF6E7C4B26}" destId="{9D6F9AEF-C5D4-4D4C-B62E-6045942C530F}" srcOrd="0" destOrd="0" presId="urn:microsoft.com/office/officeart/2005/8/layout/hList9"/>
    <dgm:cxn modelId="{B17E243C-2612-425D-A572-78A5F166E454}" type="presParOf" srcId="{D5695A43-3D7B-4B6D-8F39-EFCF6E7C4B26}" destId="{47DDCBC2-F595-45C1-BD5A-A7F0EDABF6D8}" srcOrd="1" destOrd="0" presId="urn:microsoft.com/office/officeart/2005/8/layout/hList9"/>
    <dgm:cxn modelId="{680D5E58-FDBC-4EBA-842C-6666DA31F5C2}" type="presParOf" srcId="{47DDCBC2-F595-45C1-BD5A-A7F0EDABF6D8}" destId="{F8C3EB12-95F9-4996-A988-4787321CE571}" srcOrd="0" destOrd="0" presId="urn:microsoft.com/office/officeart/2005/8/layout/hList9"/>
    <dgm:cxn modelId="{E1061978-F581-477F-9F94-818EBF6B6914}" type="presParOf" srcId="{47DDCBC2-F595-45C1-BD5A-A7F0EDABF6D8}" destId="{6A325D99-5532-4127-89ED-7CAC188CCB54}" srcOrd="1" destOrd="0" presId="urn:microsoft.com/office/officeart/2005/8/layout/hList9"/>
    <dgm:cxn modelId="{088E201A-C919-4283-8E24-B387BD1A0653}" type="presParOf" srcId="{6A325D99-5532-4127-89ED-7CAC188CCB54}" destId="{6AF75CEC-2FF1-4CFB-85AE-B68CB9679405}" srcOrd="0" destOrd="0" presId="urn:microsoft.com/office/officeart/2005/8/layout/hList9"/>
    <dgm:cxn modelId="{6C1D67DD-72A3-4A33-8687-9099F7431A2B}" type="presParOf" srcId="{6A325D99-5532-4127-89ED-7CAC188CCB54}" destId="{2DFCC813-5E4A-4F67-8371-D3C95B7DDAD6}" srcOrd="1" destOrd="0" presId="urn:microsoft.com/office/officeart/2005/8/layout/hList9"/>
    <dgm:cxn modelId="{E596838E-F9F8-4365-955C-78957B171243}" type="presParOf" srcId="{47DDCBC2-F595-45C1-BD5A-A7F0EDABF6D8}" destId="{5260EF58-794E-4DBF-9EA2-5196779B1BAD}" srcOrd="2" destOrd="0" presId="urn:microsoft.com/office/officeart/2005/8/layout/hList9"/>
    <dgm:cxn modelId="{DC565737-9547-40FD-B2F1-6D2453B180AD}" type="presParOf" srcId="{5260EF58-794E-4DBF-9EA2-5196779B1BAD}" destId="{C0636CE6-8655-4DE2-9E7C-D3433372FD6A}" srcOrd="0" destOrd="0" presId="urn:microsoft.com/office/officeart/2005/8/layout/hList9"/>
    <dgm:cxn modelId="{FE2B5ADD-2FD5-499F-8D8E-44DCF39719E4}" type="presParOf" srcId="{5260EF58-794E-4DBF-9EA2-5196779B1BAD}" destId="{4D5E86AD-BAAB-41FE-9843-E076FADCA032}" srcOrd="1" destOrd="0" presId="urn:microsoft.com/office/officeart/2005/8/layout/hList9"/>
    <dgm:cxn modelId="{A2704196-2FC4-4279-83DE-0DE7ECA72637}" type="presParOf" srcId="{D5695A43-3D7B-4B6D-8F39-EFCF6E7C4B26}" destId="{2EF49AE4-17A3-4B1A-90D4-0F64B8C1B253}" srcOrd="2" destOrd="0" presId="urn:microsoft.com/office/officeart/2005/8/layout/hList9"/>
    <dgm:cxn modelId="{3920F7AB-8531-4625-A2B2-C3DF0304AF5F}" type="presParOf" srcId="{D5695A43-3D7B-4B6D-8F39-EFCF6E7C4B26}" destId="{95ACA685-A2C7-4B13-8FD6-8FFE8E316206}" srcOrd="3" destOrd="0" presId="urn:microsoft.com/office/officeart/2005/8/layout/hList9"/>
    <dgm:cxn modelId="{A8EBC36C-C7CC-4A79-B0F5-C3781EB95E8C}" type="presParOf" srcId="{D5695A43-3D7B-4B6D-8F39-EFCF6E7C4B26}" destId="{68A93826-A35F-4739-B9B2-7782F5FA3330}" srcOrd="4" destOrd="0" presId="urn:microsoft.com/office/officeart/2005/8/layout/hList9"/>
    <dgm:cxn modelId="{9C65FDE9-EB94-4E65-B572-12CFB514EF35}" type="presParOf" srcId="{D5695A43-3D7B-4B6D-8F39-EFCF6E7C4B26}" destId="{3D3276FA-23A5-4868-80A5-F9E77DC8029A}" srcOrd="5" destOrd="0" presId="urn:microsoft.com/office/officeart/2005/8/layout/hList9"/>
    <dgm:cxn modelId="{308B74F0-CA15-413F-B9A0-2F46D4849E79}" type="presParOf" srcId="{D5695A43-3D7B-4B6D-8F39-EFCF6E7C4B26}" destId="{3B6296B8-3799-46E2-AECC-F12B257CBB02}" srcOrd="6" destOrd="0" presId="urn:microsoft.com/office/officeart/2005/8/layout/hList9"/>
    <dgm:cxn modelId="{AC53A71F-DD93-4B5F-90EF-5F1F850E01B6}" type="presParOf" srcId="{3B6296B8-3799-46E2-AECC-F12B257CBB02}" destId="{C7AB99D1-5EE0-45BD-B444-6849B2711838}" srcOrd="0" destOrd="0" presId="urn:microsoft.com/office/officeart/2005/8/layout/hList9"/>
    <dgm:cxn modelId="{43E3C6F3-2C59-4E81-ADCE-7E0806400663}" type="presParOf" srcId="{3B6296B8-3799-46E2-AECC-F12B257CBB02}" destId="{12CB837F-61AF-43AC-9696-BCF44A847598}" srcOrd="1" destOrd="0" presId="urn:microsoft.com/office/officeart/2005/8/layout/hList9"/>
    <dgm:cxn modelId="{5BD2CF7B-081A-4D91-9A1E-2A8D2C9720E2}" type="presParOf" srcId="{12CB837F-61AF-43AC-9696-BCF44A847598}" destId="{B7D779E0-5E89-41F3-998C-D1F08A9D4CE5}" srcOrd="0" destOrd="0" presId="urn:microsoft.com/office/officeart/2005/8/layout/hList9"/>
    <dgm:cxn modelId="{69218C47-F4FB-4770-8DC1-6915394BB104}" type="presParOf" srcId="{12CB837F-61AF-43AC-9696-BCF44A847598}" destId="{E942D4E5-4B03-4DCE-AC81-4AD81BA02864}" srcOrd="1" destOrd="0" presId="urn:microsoft.com/office/officeart/2005/8/layout/hList9"/>
    <dgm:cxn modelId="{7F3233A5-839D-4D2C-8EDD-34288C3B6AD6}" type="presParOf" srcId="{3B6296B8-3799-46E2-AECC-F12B257CBB02}" destId="{2ED896DA-9588-4A1B-A6FD-9F6F75A8A5C9}" srcOrd="2" destOrd="0" presId="urn:microsoft.com/office/officeart/2005/8/layout/hList9"/>
    <dgm:cxn modelId="{7A76D022-BCA2-41B7-A610-DFA2B53E6E4B}" type="presParOf" srcId="{2ED896DA-9588-4A1B-A6FD-9F6F75A8A5C9}" destId="{2224B1E2-7B4E-4182-BACA-DC63127341C2}" srcOrd="0" destOrd="0" presId="urn:microsoft.com/office/officeart/2005/8/layout/hList9"/>
    <dgm:cxn modelId="{1D64A81E-9B42-43C2-AC8F-1E09EBCC882A}" type="presParOf" srcId="{2ED896DA-9588-4A1B-A6FD-9F6F75A8A5C9}" destId="{272DDB6F-185B-4EF0-B785-12C858BB0F27}" srcOrd="1" destOrd="0" presId="urn:microsoft.com/office/officeart/2005/8/layout/hList9"/>
    <dgm:cxn modelId="{6937CC7F-C7AB-4EC8-84B7-17833E56F4DD}" type="presParOf" srcId="{D5695A43-3D7B-4B6D-8F39-EFCF6E7C4B26}" destId="{19AC4A74-218D-4E3F-B9BC-512925C97D37}" srcOrd="7" destOrd="0" presId="urn:microsoft.com/office/officeart/2005/8/layout/hList9"/>
    <dgm:cxn modelId="{E9BC9710-F79F-46C6-BD97-9E9963B372C6}" type="presParOf" srcId="{D5695A43-3D7B-4B6D-8F39-EFCF6E7C4B26}" destId="{39F7FB7A-3666-4AC9-AB10-AA38C7C84FF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E9986-7D2F-4906-93DF-73D349E3EA1C}">
      <dsp:nvSpPr>
        <dsp:cNvPr id="0" name=""/>
        <dsp:cNvSpPr/>
      </dsp:nvSpPr>
      <dsp:spPr>
        <a:xfrm>
          <a:off x="2229" y="1780984"/>
          <a:ext cx="3795153" cy="185844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嘉義縣創新教育白皮書</a:t>
          </a: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(2018-)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31450" y="1780984"/>
        <a:ext cx="1936712" cy="1858441"/>
      </dsp:txXfrm>
    </dsp:sp>
    <dsp:sp modelId="{9CA7FB8F-F522-4488-A77F-EE2EAFA51D1C}">
      <dsp:nvSpPr>
        <dsp:cNvPr id="0" name=""/>
        <dsp:cNvSpPr/>
      </dsp:nvSpPr>
      <dsp:spPr>
        <a:xfrm>
          <a:off x="3417868" y="1753523"/>
          <a:ext cx="4269472" cy="1913364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教育部數位</a:t>
          </a:r>
          <a:endParaRPr lang="en-US" alt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校園前瞻計畫</a:t>
          </a: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(2017-2020)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74550" y="1753523"/>
        <a:ext cx="2356108" cy="1913364"/>
      </dsp:txXfrm>
    </dsp:sp>
    <dsp:sp modelId="{69CF0879-872C-4688-B81B-50BB5A11AFE7}">
      <dsp:nvSpPr>
        <dsp:cNvPr id="0" name=""/>
        <dsp:cNvSpPr/>
      </dsp:nvSpPr>
      <dsp:spPr>
        <a:xfrm>
          <a:off x="7307825" y="1753523"/>
          <a:ext cx="4360328" cy="1913364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教育部數位</a:t>
          </a:r>
          <a:endParaRPr lang="en-US" alt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學習精進方案</a:t>
          </a: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(2022-2025)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264507" y="1753523"/>
        <a:ext cx="2446964" cy="1913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3A618-2EAE-4880-B5C4-79347A07EB5B}">
      <dsp:nvSpPr>
        <dsp:cNvPr id="0" name=""/>
        <dsp:cNvSpPr/>
      </dsp:nvSpPr>
      <dsp:spPr>
        <a:xfrm>
          <a:off x="3545520" y="113935"/>
          <a:ext cx="2353468" cy="23534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整合數位教學資源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90177" y="458592"/>
        <a:ext cx="1664154" cy="1664154"/>
      </dsp:txXfrm>
    </dsp:sp>
    <dsp:sp modelId="{209776FF-91D0-457E-BFEF-514C4BCC5E4E}">
      <dsp:nvSpPr>
        <dsp:cNvPr id="0" name=""/>
        <dsp:cNvSpPr/>
      </dsp:nvSpPr>
      <dsp:spPr>
        <a:xfrm rot="3243735">
          <a:off x="5436645" y="2321064"/>
          <a:ext cx="640823" cy="794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400" kern="1200"/>
        </a:p>
      </dsp:txBody>
      <dsp:txXfrm>
        <a:off x="5476353" y="2402096"/>
        <a:ext cx="448576" cy="476577"/>
      </dsp:txXfrm>
    </dsp:sp>
    <dsp:sp modelId="{FFDFE7D0-C0C9-4193-BC59-91EDDDDDFD3B}">
      <dsp:nvSpPr>
        <dsp:cNvPr id="0" name=""/>
        <dsp:cNvSpPr/>
      </dsp:nvSpPr>
      <dsp:spPr>
        <a:xfrm>
          <a:off x="5636413" y="2998388"/>
          <a:ext cx="2353468" cy="2353468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結合數位公私力量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81070" y="3343045"/>
        <a:ext cx="1664154" cy="1664154"/>
      </dsp:txXfrm>
    </dsp:sp>
    <dsp:sp modelId="{1CEE5448-E872-4F6F-BBB5-483F86363CB0}">
      <dsp:nvSpPr>
        <dsp:cNvPr id="0" name=""/>
        <dsp:cNvSpPr/>
      </dsp:nvSpPr>
      <dsp:spPr>
        <a:xfrm rot="10807183">
          <a:off x="4018757" y="3773330"/>
          <a:ext cx="1143147" cy="794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400" kern="1200"/>
        </a:p>
      </dsp:txBody>
      <dsp:txXfrm rot="10800000">
        <a:off x="4257045" y="3932438"/>
        <a:ext cx="904859" cy="476577"/>
      </dsp:txXfrm>
    </dsp:sp>
    <dsp:sp modelId="{38672731-8992-4787-AE30-3079329D0B2E}">
      <dsp:nvSpPr>
        <dsp:cNvPr id="0" name=""/>
        <dsp:cNvSpPr/>
      </dsp:nvSpPr>
      <dsp:spPr>
        <a:xfrm>
          <a:off x="1126073" y="2988964"/>
          <a:ext cx="2353468" cy="2353468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統合數位學習效益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70730" y="3333621"/>
        <a:ext cx="1664154" cy="1664154"/>
      </dsp:txXfrm>
    </dsp:sp>
    <dsp:sp modelId="{11690215-1E01-413A-8B0C-36D17E03B48D}">
      <dsp:nvSpPr>
        <dsp:cNvPr id="0" name=""/>
        <dsp:cNvSpPr/>
      </dsp:nvSpPr>
      <dsp:spPr>
        <a:xfrm rot="18604914">
          <a:off x="3126876" y="2347151"/>
          <a:ext cx="744186" cy="794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400" kern="1200"/>
        </a:p>
      </dsp:txBody>
      <dsp:txXfrm>
        <a:off x="3166629" y="2591419"/>
        <a:ext cx="520930" cy="476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192CE-1363-4F20-91E9-34ADD655D77D}">
      <dsp:nvSpPr>
        <dsp:cNvPr id="0" name=""/>
        <dsp:cNvSpPr/>
      </dsp:nvSpPr>
      <dsp:spPr>
        <a:xfrm>
          <a:off x="13997" y="6222"/>
          <a:ext cx="2915118" cy="8009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凝聚共識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短期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997" y="6222"/>
        <a:ext cx="2915118" cy="800943"/>
      </dsp:txXfrm>
    </dsp:sp>
    <dsp:sp modelId="{9B7A4DC2-1044-41C3-89BD-158DC608E804}">
      <dsp:nvSpPr>
        <dsp:cNvPr id="0" name=""/>
        <dsp:cNvSpPr/>
      </dsp:nvSpPr>
      <dsp:spPr>
        <a:xfrm>
          <a:off x="24707" y="793344"/>
          <a:ext cx="2893698" cy="43946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資訊素養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媒體識讀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親師合作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資訊安全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平台運作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707" y="793344"/>
        <a:ext cx="2893698" cy="4394602"/>
      </dsp:txXfrm>
    </dsp:sp>
    <dsp:sp modelId="{D4501F3C-32C1-41A3-AD89-88E45AB46A4C}">
      <dsp:nvSpPr>
        <dsp:cNvPr id="0" name=""/>
        <dsp:cNvSpPr/>
      </dsp:nvSpPr>
      <dsp:spPr>
        <a:xfrm>
          <a:off x="3313208" y="13133"/>
          <a:ext cx="2943706" cy="8009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增權賦能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中期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13208" y="13133"/>
        <a:ext cx="2943706" cy="800943"/>
      </dsp:txXfrm>
    </dsp:sp>
    <dsp:sp modelId="{D6344659-17DC-4866-A17A-8AFD55EA58B9}">
      <dsp:nvSpPr>
        <dsp:cNvPr id="0" name=""/>
        <dsp:cNvSpPr/>
      </dsp:nvSpPr>
      <dsp:spPr>
        <a:xfrm>
          <a:off x="3316421" y="814076"/>
          <a:ext cx="2937280" cy="436695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教師教學力增能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學生學習力賦權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家長參與力加量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行政執行力精準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縣市科技力展現</a:t>
          </a:r>
        </a:p>
      </dsp:txBody>
      <dsp:txXfrm>
        <a:off x="3316421" y="814076"/>
        <a:ext cx="2937280" cy="4366959"/>
      </dsp:txXfrm>
    </dsp:sp>
    <dsp:sp modelId="{902E9E6A-4712-47A2-B82E-BCF02D2879A5}">
      <dsp:nvSpPr>
        <dsp:cNvPr id="0" name=""/>
        <dsp:cNvSpPr/>
      </dsp:nvSpPr>
      <dsp:spPr>
        <a:xfrm>
          <a:off x="6641007" y="13133"/>
          <a:ext cx="2743518" cy="8009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教育效益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長期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41007" y="13133"/>
        <a:ext cx="2743518" cy="800943"/>
      </dsp:txXfrm>
    </dsp:sp>
    <dsp:sp modelId="{E9EE7AE3-E63A-4A06-B579-85796D3004E6}">
      <dsp:nvSpPr>
        <dsp:cNvPr id="0" name=""/>
        <dsp:cNvSpPr/>
      </dsp:nvSpPr>
      <dsp:spPr>
        <a:xfrm>
          <a:off x="6641007" y="814076"/>
          <a:ext cx="2743518" cy="436695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提升學力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自主學習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數位創新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減負增效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課程運用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641007" y="814076"/>
        <a:ext cx="2743518" cy="4366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75CEC-2FF1-4CFB-85AE-B68CB9679405}">
      <dsp:nvSpPr>
        <dsp:cNvPr id="0" name=""/>
        <dsp:cNvSpPr/>
      </dsp:nvSpPr>
      <dsp:spPr>
        <a:xfrm>
          <a:off x="1753969" y="984876"/>
          <a:ext cx="3284841" cy="21909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A.</a:t>
          </a:r>
          <a:r>
            <a:rPr lang="zh-TW" sz="1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協助學校網路規劃</a:t>
          </a:r>
          <a:r>
            <a:rPr 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與調校、硬體操作、數位學習平臺使用、安排技術人力入校協助，並協資安維護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79543" y="984876"/>
        <a:ext cx="2759266" cy="2190989"/>
      </dsp:txXfrm>
    </dsp:sp>
    <dsp:sp modelId="{C0636CE6-8655-4DE2-9E7C-D3433372FD6A}">
      <dsp:nvSpPr>
        <dsp:cNvPr id="0" name=""/>
        <dsp:cNvSpPr/>
      </dsp:nvSpPr>
      <dsp:spPr>
        <a:xfrm>
          <a:off x="1753969" y="3175865"/>
          <a:ext cx="3284841" cy="21909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B.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提供親師生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數位學習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軟硬體技術與操作服務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，協助推動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中小學數位學習精進方案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79543" y="3175865"/>
        <a:ext cx="2759266" cy="2190989"/>
      </dsp:txXfrm>
    </dsp:sp>
    <dsp:sp modelId="{95ACA685-A2C7-4B13-8FD6-8FFE8E316206}">
      <dsp:nvSpPr>
        <dsp:cNvPr id="0" name=""/>
        <dsp:cNvSpPr/>
      </dsp:nvSpPr>
      <dsp:spPr>
        <a:xfrm>
          <a:off x="2053" y="108918"/>
          <a:ext cx="2189894" cy="21898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行政</a:t>
          </a:r>
          <a:endParaRPr lang="en-US" altLang="zh-TW" sz="4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推動</a:t>
          </a:r>
        </a:p>
      </dsp:txBody>
      <dsp:txXfrm>
        <a:off x="322756" y="429621"/>
        <a:ext cx="1548488" cy="1548488"/>
      </dsp:txXfrm>
    </dsp:sp>
    <dsp:sp modelId="{B7D779E0-5E89-41F3-998C-D1F08A9D4CE5}">
      <dsp:nvSpPr>
        <dsp:cNvPr id="0" name=""/>
        <dsp:cNvSpPr/>
      </dsp:nvSpPr>
      <dsp:spPr>
        <a:xfrm>
          <a:off x="7230758" y="1015462"/>
          <a:ext cx="3284841" cy="219098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A.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課程融入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軟硬體應用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，藉由數位學習達成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適性學習、差異化教學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效益，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提升總體學力</a:t>
          </a:r>
          <a:r>
            <a:rPr lang="en-US" altLang="zh-TW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拔尖</a:t>
          </a:r>
          <a:r>
            <a:rPr lang="en-US" altLang="zh-TW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b="1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756333" y="1015462"/>
        <a:ext cx="2759266" cy="2190989"/>
      </dsp:txXfrm>
    </dsp:sp>
    <dsp:sp modelId="{2224B1E2-7B4E-4182-BACA-DC63127341C2}">
      <dsp:nvSpPr>
        <dsp:cNvPr id="0" name=""/>
        <dsp:cNvSpPr/>
      </dsp:nvSpPr>
      <dsp:spPr>
        <a:xfrm>
          <a:off x="7228704" y="3175865"/>
          <a:ext cx="3284841" cy="219098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B.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結合國教輔導團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入校輔導專家，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提升</a:t>
          </a:r>
          <a:r>
            <a:rPr lang="zh-TW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學習扶助或數位學伴計畫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等計畫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效益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扶弱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754279" y="3175865"/>
        <a:ext cx="2759266" cy="2190989"/>
      </dsp:txXfrm>
    </dsp:sp>
    <dsp:sp modelId="{39F7FB7A-3666-4AC9-AB10-AA38C7C84FFC}">
      <dsp:nvSpPr>
        <dsp:cNvPr id="0" name=""/>
        <dsp:cNvSpPr/>
      </dsp:nvSpPr>
      <dsp:spPr>
        <a:xfrm>
          <a:off x="5476789" y="108918"/>
          <a:ext cx="2189894" cy="21898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成效</a:t>
          </a:r>
          <a:endParaRPr lang="en-US" altLang="zh-TW" sz="4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評估</a:t>
          </a:r>
        </a:p>
      </dsp:txBody>
      <dsp:txXfrm>
        <a:off x="5797492" y="429621"/>
        <a:ext cx="1548488" cy="15484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75CEC-2FF1-4CFB-85AE-B68CB9679405}">
      <dsp:nvSpPr>
        <dsp:cNvPr id="0" name=""/>
        <dsp:cNvSpPr/>
      </dsp:nvSpPr>
      <dsp:spPr>
        <a:xfrm>
          <a:off x="1773973" y="999218"/>
          <a:ext cx="3322304" cy="22159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A.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輔導學校建立數位教學之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科技領導與線上教學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運作機制，專人專責提供諮詢服務。</a:t>
          </a:r>
        </a:p>
      </dsp:txBody>
      <dsp:txXfrm>
        <a:off x="2305541" y="999218"/>
        <a:ext cx="2790735" cy="2215977"/>
      </dsp:txXfrm>
    </dsp:sp>
    <dsp:sp modelId="{C0636CE6-8655-4DE2-9E7C-D3433372FD6A}">
      <dsp:nvSpPr>
        <dsp:cNvPr id="0" name=""/>
        <dsp:cNvSpPr/>
      </dsp:nvSpPr>
      <dsp:spPr>
        <a:xfrm>
          <a:off x="1773973" y="3215195"/>
          <a:ext cx="3322304" cy="22159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B.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輔導教師運用學習載具進行科技輔助自主學習、學習扶助、數位教學或線上教學等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數位教學力。</a:t>
          </a:r>
        </a:p>
      </dsp:txBody>
      <dsp:txXfrm>
        <a:off x="2305541" y="3215195"/>
        <a:ext cx="2790735" cy="2215977"/>
      </dsp:txXfrm>
    </dsp:sp>
    <dsp:sp modelId="{95ACA685-A2C7-4B13-8FD6-8FFE8E316206}">
      <dsp:nvSpPr>
        <dsp:cNvPr id="0" name=""/>
        <dsp:cNvSpPr/>
      </dsp:nvSpPr>
      <dsp:spPr>
        <a:xfrm>
          <a:off x="2077" y="113270"/>
          <a:ext cx="2214869" cy="22148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教學</a:t>
          </a:r>
          <a:endParaRPr lang="en-US" altLang="zh-TW" sz="4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</a:p>
      </dsp:txBody>
      <dsp:txXfrm>
        <a:off x="326437" y="437630"/>
        <a:ext cx="1566149" cy="1566149"/>
      </dsp:txXfrm>
    </dsp:sp>
    <dsp:sp modelId="{B7D779E0-5E89-41F3-998C-D1F08A9D4CE5}">
      <dsp:nvSpPr>
        <dsp:cNvPr id="0" name=""/>
        <dsp:cNvSpPr/>
      </dsp:nvSpPr>
      <dsp:spPr>
        <a:xfrm>
          <a:off x="7313224" y="1030153"/>
          <a:ext cx="3322304" cy="22159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A1.</a:t>
          </a:r>
          <a:r>
            <a:rPr lang="zh-TW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教師數位學習工作坊</a:t>
          </a:r>
          <a:r>
            <a:rPr 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</a:t>
          </a:r>
          <a:r>
            <a:rPr 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r>
            <a:rPr 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A2.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智慧教室應用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A3.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科技領導課程、資訊人員增能。</a:t>
          </a:r>
        </a:p>
      </dsp:txBody>
      <dsp:txXfrm>
        <a:off x="7844793" y="1030153"/>
        <a:ext cx="2790735" cy="2215977"/>
      </dsp:txXfrm>
    </dsp:sp>
    <dsp:sp modelId="{2224B1E2-7B4E-4182-BACA-DC63127341C2}">
      <dsp:nvSpPr>
        <dsp:cNvPr id="0" name=""/>
        <dsp:cNvSpPr/>
      </dsp:nvSpPr>
      <dsp:spPr>
        <a:xfrm>
          <a:off x="7311147" y="3215195"/>
          <a:ext cx="3322304" cy="22159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B.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將</a:t>
          </a:r>
          <a:r>
            <a:rPr lang="zh-TW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數位素養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網路倫理、資訊安全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納入教師增能研習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預計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每年培訓人數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%)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42715" y="3215195"/>
        <a:ext cx="2790735" cy="2215977"/>
      </dsp:txXfrm>
    </dsp:sp>
    <dsp:sp modelId="{39F7FB7A-3666-4AC9-AB10-AA38C7C84FFC}">
      <dsp:nvSpPr>
        <dsp:cNvPr id="0" name=""/>
        <dsp:cNvSpPr/>
      </dsp:nvSpPr>
      <dsp:spPr>
        <a:xfrm>
          <a:off x="5539251" y="113270"/>
          <a:ext cx="2214869" cy="22148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數位</a:t>
          </a:r>
          <a:endParaRPr lang="en-US" altLang="zh-TW" sz="4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增能</a:t>
          </a:r>
        </a:p>
      </dsp:txBody>
      <dsp:txXfrm>
        <a:off x="5863611" y="437630"/>
        <a:ext cx="1566149" cy="1566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CE2B8-AC2E-5F45-B033-97DA7042B5D0}" type="datetimeFigureOut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0820A-2069-AC44-B85B-0773A6DEDE3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9395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0820A-2069-AC44-B85B-0773A6DEDE3D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0582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0820A-2069-AC44-B85B-0773A6DEDE3D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92413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199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0820A-2069-AC44-B85B-0773A6DEDE3D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734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0820A-2069-AC44-B85B-0773A6DEDE3D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815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0820A-2069-AC44-B85B-0773A6DEDE3D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03612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0820A-2069-AC44-B85B-0773A6DEDE3D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867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761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350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A828D07-D726-4041-9945-5DD913E4D0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EBC0C18-B45F-CC42-89D2-38D21AC0A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8079C44-678A-B74C-8922-43D352169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124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53E44E-D70D-7649-A8A5-3499C1AD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84A4-241D-45DF-B8ED-50018D40A3F8}" type="datetime1">
              <a:rPr kumimoji="1" lang="zh-TW" altLang="en-US" smtClean="0"/>
              <a:t>2022/5/30</a:t>
            </a:fld>
            <a:endParaRPr kumimoji="1"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0273AF-381B-6247-AAF2-BED525F9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1F2FC9-7253-104B-8E9C-0C683A28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6760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84100A5-4C46-394B-84C2-EE351B9EA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30E52F-1ABB-A24A-AA4C-2A1C91CD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C44F-1630-40D2-BDE3-F2BB78F069FC}" type="datetime1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A8DEEA-1D14-E84A-AA05-F22E89A9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18C748-3E1D-994F-A4BF-A8BC7DCB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EE69ED39-E0A4-C44C-B7AD-9D496562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15"/>
            <a:ext cx="10515600" cy="7083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11" name="直排文字版面配置區 2">
            <a:extLst>
              <a:ext uri="{FF2B5EF4-FFF2-40B4-BE49-F238E27FC236}">
                <a16:creationId xmlns:a16="http://schemas.microsoft.com/office/drawing/2014/main" id="{346B4467-236C-D041-8EDC-758BABC18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39219"/>
            <a:ext cx="10515600" cy="43513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6441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951628A4-D3DE-6743-9F86-8A9C2F44C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直排標題 1">
            <a:extLst>
              <a:ext uri="{FF2B5EF4-FFF2-40B4-BE49-F238E27FC236}">
                <a16:creationId xmlns:a16="http://schemas.microsoft.com/office/drawing/2014/main" id="{46B59026-478E-0944-ADB0-AD4F9EAA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64515"/>
            <a:ext cx="2628900" cy="5811838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E976FAF-7965-3346-9FEA-4256C636F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515"/>
            <a:ext cx="7734300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78AFEA-2AF7-BA40-9C70-783F746F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1BB1-6C92-4DEE-A35C-443F67744711}" type="datetime1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DE9F38-2905-AE46-A695-C7637DBB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F1BA83-05FE-A346-8809-D0E334B4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348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DD25DC28-E195-4E47-B3E2-8DC1BB80C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4EE9F22-F8A7-8D40-B042-ED44D620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15"/>
            <a:ext cx="10515600" cy="7083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D15A32-D77F-3C42-9CDF-2CDE61FA0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219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F6C92D-070D-3F43-9DCC-8E24BC50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4FC7-EDB1-4AFD-8634-3E770BC96D6E}" type="datetime1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E1FB07-CD19-CC48-84BB-D5650415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212232-9A80-3A41-B925-F0EFA5C8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644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B59D6F89-6316-4B48-9D1B-4D8407AE4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16E1E3-F187-F447-A420-E4140C6C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48C-FB66-4C53-9CE7-474040C6749F}" type="datetime1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BFB777-3CF1-F94E-8F3F-4412468B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619A31-1820-BB46-B2C7-CA9A49F0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87D1811-C8AC-994F-B4D0-F27A26EE2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0B1E366D-2088-F94D-9A6D-5FCB7513C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124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98287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AEC51E08-3350-844F-BC74-6B77D05CC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479"/>
            <a:ext cx="12192000" cy="6858000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A24F86-E3FD-6B47-BBD4-ADDAB57CD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8551"/>
            <a:ext cx="5181600" cy="4738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A90E38-030B-3342-8BC6-B44808266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8551"/>
            <a:ext cx="5181600" cy="4738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430E0EC-34B7-F64B-9B52-707E6334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1FDD-E921-41BD-BB56-BFBBFFAB6228}" type="datetime1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1FCA40F-C793-B243-B79E-C1825323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4103CCF-B50E-674D-BBBF-A20C6403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A92366E-4936-1A44-87EA-51E64290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15"/>
            <a:ext cx="10515600" cy="7083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78430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21EE91CC-3182-934E-80B1-3F8BB6385B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5902CDE-C042-EB42-8ED3-B11316E50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48696"/>
            <a:ext cx="5157787" cy="453679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3F880A-5800-8045-89EF-5AE5641E7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7034"/>
            <a:ext cx="5157787" cy="3873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41E222-17AB-F44F-A002-FBF1E2800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8696"/>
            <a:ext cx="5183188" cy="453679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88A3D63-8E6A-314E-98DB-0615D336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17034"/>
            <a:ext cx="5183188" cy="3873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775666E-BECF-E543-A157-607E5B5E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B294-4519-44F5-B985-A1BBF89ABDDE}" type="datetime1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CE52D2A-6AA9-5648-A37E-7FF71857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12B6B77-F730-5D46-AC52-A0065F41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A2265A9-3F27-2643-AC32-0505F652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15"/>
            <a:ext cx="10515600" cy="7083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4927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66370722-E071-4F40-9762-6190C8488E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CA0D13-F031-9F46-A8B3-26012FCF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8904-DDFA-4AE3-B81E-76D171C6B114}" type="datetime1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FBFCA8-341B-F04B-A170-0FF8F29F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7852C48-D0B4-1646-B20C-5CCB934B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7465091-DD89-9544-8BAB-E30CA97F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515"/>
            <a:ext cx="10515600" cy="7083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98586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2524ABC-C601-9B4F-8963-C65B4630E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B57B363-4C15-A44B-A33E-91CC2F4D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3347-B148-4C3E-9D2C-7099957F9A3D}" type="datetime1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9F52CB7-E857-0A4E-9A13-0E58B595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6A503B-6769-6E48-8602-0836AAF8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3576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7F4D9F9C-C3F6-8A49-B825-1D6AFCFE8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DCC3B3-0DD9-2641-A488-77D88199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7393"/>
            <a:ext cx="3932237" cy="1069975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30DD91-9DBD-254F-A4B7-EAECD3367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7394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71E1A5-6685-B44F-B09D-B19DCBE31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0736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A07717-53BE-724E-BC7F-979623A3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AED5-4E39-4BB9-8A57-3CB10D6DB9D6}" type="datetime1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E84970-6FE6-7748-B779-28D30E45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184FBDC-4D55-FD4D-B6E4-AADD0A3D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4132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0C54A79F-45C2-DB4A-BDC7-920AC9E3CE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BFDC7FC-098A-5D47-ADEA-4724D1BBB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45332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F382018-15CF-7542-95F6-5A89FC7B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E27-F777-473F-9959-502A557CBF66}" type="datetime1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B60411-4AA6-A140-8CD8-76EBEF7D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7C915C-5624-2341-B6E1-E0C714A9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D18C6E2F-AD24-8E4C-AB1D-9F25D244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7393"/>
            <a:ext cx="3932237" cy="1069975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AF4EFFC8-FDBC-0147-A930-9028878AD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0736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605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FB97D0E-AF48-A64B-9A86-3F914924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F272FA-8F91-8A43-968C-DB46E4FC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EC41D4-35D6-AF49-9B24-3031D4065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fld id="{78554B5E-1B06-4716-9718-496C807273F3}" type="datetime1">
              <a:rPr kumimoji="1" lang="zh-TW" altLang="en-US" smtClean="0"/>
              <a:t>2022/5/30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2DECA2-3AAB-A54A-B278-79D2CE881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2DCEFF-98F0-FA49-B1A7-ECEE15E33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fld id="{027F88FA-95D8-A04F-8E36-24DD1F38BB5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581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lo@mail.cyc.edu.tw" TargetMode="External"/><Relationship Id="rId5" Type="http://schemas.openxmlformats.org/officeDocument/2006/relationships/hyperlink" Target="https://dlo.cyc.edu.tw/" TargetMode="External"/><Relationship Id="rId4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74139A-DE6D-1C44-A2E6-D85B7187C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638" y="1361206"/>
            <a:ext cx="9144000" cy="42713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dirty="0"/>
              <a:t>嘉義縣執行</a:t>
            </a:r>
            <a:br>
              <a:rPr kumimoji="1" lang="en-US" altLang="zh-TW" dirty="0"/>
            </a:br>
            <a:r>
              <a:rPr kumimoji="1" lang="en-US" altLang="zh-TW" dirty="0">
                <a:solidFill>
                  <a:srgbClr val="00CC00"/>
                </a:solidFill>
              </a:rPr>
              <a:t>111</a:t>
            </a:r>
            <a:r>
              <a:rPr kumimoji="1" lang="zh-TW" altLang="en-US" dirty="0">
                <a:solidFill>
                  <a:srgbClr val="00CC00"/>
                </a:solidFill>
              </a:rPr>
              <a:t>年數位學習精進方案 </a:t>
            </a:r>
            <a:r>
              <a:rPr kumimoji="1" lang="zh-TW" altLang="en-US" dirty="0"/>
              <a:t>暨 </a:t>
            </a:r>
            <a:br>
              <a:rPr kumimoji="1" lang="en-US" altLang="zh-TW" dirty="0"/>
            </a:br>
            <a:r>
              <a:rPr kumimoji="1" lang="zh-TW" altLang="en-US" dirty="0">
                <a:solidFill>
                  <a:srgbClr val="7030A0"/>
                </a:solidFill>
              </a:rPr>
              <a:t>數位學習專案辦公室業務</a:t>
            </a:r>
            <a:r>
              <a:rPr kumimoji="1" lang="zh-TW" altLang="en-US" dirty="0"/>
              <a:t> 說明</a:t>
            </a:r>
            <a:br>
              <a:rPr kumimoji="1" lang="en-US" altLang="zh-TW" dirty="0"/>
            </a:br>
            <a:endParaRPr kumimoji="1"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962F9C-E6C6-A348-BC60-28AB675BB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9927" y="5429156"/>
            <a:ext cx="5370786" cy="1655762"/>
          </a:xfrm>
        </p:spPr>
        <p:txBody>
          <a:bodyPr>
            <a:normAutofit/>
          </a:bodyPr>
          <a:lstStyle/>
          <a:p>
            <a:r>
              <a:rPr kumimoji="1" lang="zh-TW" altLang="en-US" sz="2400" b="1" dirty="0"/>
              <a:t>                      </a:t>
            </a:r>
            <a:r>
              <a:rPr kumimoji="1" lang="en-US" altLang="zh-TW" sz="2400" b="1" dirty="0"/>
              <a:t>2022/04</a:t>
            </a:r>
            <a:r>
              <a:rPr kumimoji="1" lang="zh-TW" altLang="en-US" sz="2400" b="1" dirty="0"/>
              <a:t> </a:t>
            </a:r>
            <a:r>
              <a:rPr kumimoji="1" lang="en-US" altLang="zh-TW" sz="2400" b="1" dirty="0"/>
              <a:t>/25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CAF6F52-459E-4109-AC90-B2785796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069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2"/>
          <a:srcRect t="29964" b="51498"/>
          <a:stretch>
            <a:fillRect/>
          </a:stretch>
        </p:blipFill>
        <p:spPr>
          <a:xfrm>
            <a:off x="1" y="138641"/>
            <a:ext cx="9992412" cy="101134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/>
          <a:srcRect l="25842" t="27162" r="21691" b="17669"/>
          <a:stretch>
            <a:fillRect/>
          </a:stretch>
        </p:blipFill>
        <p:spPr>
          <a:xfrm>
            <a:off x="288211" y="2704240"/>
            <a:ext cx="2189315" cy="2302087"/>
          </a:xfrm>
          <a:prstGeom prst="rect">
            <a:avLst/>
          </a:prstGeom>
        </p:spPr>
      </p:pic>
      <p:grpSp>
        <p:nvGrpSpPr>
          <p:cNvPr id="55" name="群組 54"/>
          <p:cNvGrpSpPr/>
          <p:nvPr/>
        </p:nvGrpSpPr>
        <p:grpSpPr>
          <a:xfrm>
            <a:off x="2577773" y="1675373"/>
            <a:ext cx="461665" cy="461666"/>
            <a:chOff x="2490642" y="1174284"/>
            <a:chExt cx="461665" cy="461666"/>
          </a:xfrm>
        </p:grpSpPr>
        <p:sp>
          <p:nvSpPr>
            <p:cNvPr id="56" name="橢圓 55"/>
            <p:cNvSpPr/>
            <p:nvPr/>
          </p:nvSpPr>
          <p:spPr>
            <a:xfrm>
              <a:off x="2490642" y="1174285"/>
              <a:ext cx="461665" cy="461665"/>
            </a:xfrm>
            <a:prstGeom prst="ellipse">
              <a:avLst/>
            </a:prstGeom>
            <a:solidFill>
              <a:srgbClr val="2B8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2535862" y="1174284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7" name="文字方塊 66"/>
          <p:cNvSpPr txBox="1"/>
          <p:nvPr/>
        </p:nvSpPr>
        <p:spPr>
          <a:xfrm>
            <a:off x="3130240" y="1590935"/>
            <a:ext cx="86330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配發</a:t>
            </a:r>
            <a:r>
              <a:rPr lang="en-US" altLang="zh-TW" sz="32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61</a:t>
            </a:r>
            <a:r>
              <a:rPr lang="zh-TW" altLang="en-US" sz="32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萬臺行動載具搭配行動載具管理系統</a:t>
            </a:r>
            <a:endParaRPr lang="en-US" altLang="zh-TW" sz="32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達到偏遠地區學校學生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非偏遠地區學校班級</a:t>
            </a:r>
            <a:r>
              <a:rPr lang="en-US" altLang="zh-TW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6:1</a:t>
            </a:r>
          </a:p>
          <a:p>
            <a:endParaRPr lang="zh-TW" altLang="en-US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2801960" y="3302906"/>
            <a:ext cx="92896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9420" lvl="1" defTabSz="-635">
              <a:lnSpc>
                <a:spcPct val="100000"/>
              </a:lnSpc>
              <a:spcBef>
                <a:spcPts val="600"/>
              </a:spcBef>
              <a:tabLst>
                <a:tab pos="1076325" algn="l"/>
              </a:tabLst>
              <a:defRPr/>
            </a:pPr>
            <a:r>
              <a:rPr lang="zh-TW" altLang="en-US" sz="32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校園網路頻寬提升</a:t>
            </a:r>
            <a:endParaRPr lang="en-US" altLang="zh-TW" sz="32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9420" lvl="1" defTabSz="-635">
              <a:lnSpc>
                <a:spcPct val="100000"/>
              </a:lnSpc>
              <a:spcBef>
                <a:spcPts val="600"/>
              </a:spcBef>
              <a:tabLst>
                <a:tab pos="1076325" algn="l"/>
              </a:tabLst>
              <a:defRPr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grpSp>
        <p:nvGrpSpPr>
          <p:cNvPr id="71" name="群組 70"/>
          <p:cNvGrpSpPr/>
          <p:nvPr/>
        </p:nvGrpSpPr>
        <p:grpSpPr>
          <a:xfrm>
            <a:off x="2589499" y="3413573"/>
            <a:ext cx="461665" cy="461666"/>
            <a:chOff x="2490642" y="1174284"/>
            <a:chExt cx="461665" cy="461666"/>
          </a:xfrm>
        </p:grpSpPr>
        <p:sp>
          <p:nvSpPr>
            <p:cNvPr id="72" name="橢圓 71"/>
            <p:cNvSpPr/>
            <p:nvPr/>
          </p:nvSpPr>
          <p:spPr>
            <a:xfrm>
              <a:off x="2490642" y="1174285"/>
              <a:ext cx="461665" cy="461665"/>
            </a:xfrm>
            <a:prstGeom prst="ellipse">
              <a:avLst/>
            </a:prstGeom>
            <a:solidFill>
              <a:srgbClr val="2B8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2535862" y="1174284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矩形: 圓角 22"/>
          <p:cNvSpPr/>
          <p:nvPr/>
        </p:nvSpPr>
        <p:spPr>
          <a:xfrm>
            <a:off x="31884" y="267358"/>
            <a:ext cx="1520687" cy="621657"/>
          </a:xfrm>
          <a:prstGeom prst="roundRect">
            <a:avLst/>
          </a:prstGeom>
          <a:solidFill>
            <a:srgbClr val="0E927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標題 1"/>
          <p:cNvSpPr txBox="1"/>
          <p:nvPr/>
        </p:nvSpPr>
        <p:spPr>
          <a:xfrm>
            <a:off x="125527" y="-102542"/>
            <a:ext cx="103892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計畫二  行動載具與網路提升計畫</a:t>
            </a:r>
          </a:p>
        </p:txBody>
      </p:sp>
      <p:sp>
        <p:nvSpPr>
          <p:cNvPr id="25" name="投影片編號版面配置區 5"/>
          <p:cNvSpPr txBox="1"/>
          <p:nvPr/>
        </p:nvSpPr>
        <p:spPr>
          <a:xfrm>
            <a:off x="9448800" y="6471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39BAAD-7476-414C-B105-1DA9148DC31B}" type="slidenum">
              <a:rPr lang="zh-TW" altLang="en-US" sz="1600" b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fld>
            <a:endParaRPr lang="zh-TW" altLang="en-US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578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2"/>
          <a:srcRect t="29964" b="51498"/>
          <a:stretch>
            <a:fillRect/>
          </a:stretch>
        </p:blipFill>
        <p:spPr>
          <a:xfrm>
            <a:off x="1" y="138641"/>
            <a:ext cx="9992412" cy="101134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/>
          <a:srcRect l="25842" t="27162" r="21691" b="17669"/>
          <a:stretch>
            <a:fillRect/>
          </a:stretch>
        </p:blipFill>
        <p:spPr>
          <a:xfrm>
            <a:off x="288211" y="2704240"/>
            <a:ext cx="2189315" cy="2302087"/>
          </a:xfrm>
          <a:prstGeom prst="rect">
            <a:avLst/>
          </a:prstGeom>
        </p:spPr>
      </p:pic>
      <p:sp>
        <p:nvSpPr>
          <p:cNvPr id="69" name="文字方塊 68"/>
          <p:cNvSpPr txBox="1"/>
          <p:nvPr/>
        </p:nvSpPr>
        <p:spPr>
          <a:xfrm>
            <a:off x="3310554" y="1503081"/>
            <a:ext cx="855884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延伸擴大數位學習場域</a:t>
            </a:r>
            <a:endParaRPr lang="en-US" altLang="zh-TW" sz="32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自行帶載具到校及帶載具回家學習，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年試辦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2,400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</a:p>
        </p:txBody>
      </p:sp>
      <p:grpSp>
        <p:nvGrpSpPr>
          <p:cNvPr id="77" name="群組 76"/>
          <p:cNvGrpSpPr/>
          <p:nvPr/>
        </p:nvGrpSpPr>
        <p:grpSpPr>
          <a:xfrm>
            <a:off x="2614489" y="1680799"/>
            <a:ext cx="461665" cy="461666"/>
            <a:chOff x="2490642" y="1174284"/>
            <a:chExt cx="461665" cy="461666"/>
          </a:xfrm>
        </p:grpSpPr>
        <p:sp>
          <p:nvSpPr>
            <p:cNvPr id="78" name="橢圓 77"/>
            <p:cNvSpPr/>
            <p:nvPr/>
          </p:nvSpPr>
          <p:spPr>
            <a:xfrm>
              <a:off x="2490642" y="1174285"/>
              <a:ext cx="461665" cy="461665"/>
            </a:xfrm>
            <a:prstGeom prst="ellipse">
              <a:avLst/>
            </a:prstGeom>
            <a:solidFill>
              <a:srgbClr val="2B8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2535862" y="1174284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矩形: 圓角 22"/>
          <p:cNvSpPr/>
          <p:nvPr/>
        </p:nvSpPr>
        <p:spPr>
          <a:xfrm>
            <a:off x="31884" y="267358"/>
            <a:ext cx="1520687" cy="621657"/>
          </a:xfrm>
          <a:prstGeom prst="roundRect">
            <a:avLst/>
          </a:prstGeom>
          <a:solidFill>
            <a:srgbClr val="0E927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標題 1"/>
          <p:cNvSpPr txBox="1"/>
          <p:nvPr/>
        </p:nvSpPr>
        <p:spPr>
          <a:xfrm>
            <a:off x="125527" y="-102542"/>
            <a:ext cx="103892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計畫二  行動載具與網路提升計畫</a:t>
            </a:r>
          </a:p>
        </p:txBody>
      </p:sp>
      <p:sp>
        <p:nvSpPr>
          <p:cNvPr id="25" name="投影片編號版面配置區 5"/>
          <p:cNvSpPr txBox="1"/>
          <p:nvPr/>
        </p:nvSpPr>
        <p:spPr>
          <a:xfrm>
            <a:off x="9431366" y="42926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39BAAD-7476-414C-B105-1DA9148DC31B}" type="slidenum">
              <a:rPr lang="zh-TW" altLang="en-US" sz="1600" b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fld>
            <a:endParaRPr lang="zh-TW" altLang="en-US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270281" y="2948568"/>
            <a:ext cx="7879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建立增能及支持系統</a:t>
            </a: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運用科技輔助學習落後學生、推動數位學伴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國中小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建立中央到地方數位學習輔導團隊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補助各縣市成立數位學習辦公室</a:t>
            </a:r>
          </a:p>
        </p:txBody>
      </p:sp>
      <p:grpSp>
        <p:nvGrpSpPr>
          <p:cNvPr id="31" name="群組 30"/>
          <p:cNvGrpSpPr/>
          <p:nvPr/>
        </p:nvGrpSpPr>
        <p:grpSpPr>
          <a:xfrm>
            <a:off x="2629132" y="3169629"/>
            <a:ext cx="461665" cy="461666"/>
            <a:chOff x="2490642" y="1174284"/>
            <a:chExt cx="461665" cy="461666"/>
          </a:xfrm>
        </p:grpSpPr>
        <p:sp>
          <p:nvSpPr>
            <p:cNvPr id="32" name="橢圓 31"/>
            <p:cNvSpPr/>
            <p:nvPr/>
          </p:nvSpPr>
          <p:spPr>
            <a:xfrm>
              <a:off x="2490642" y="1174285"/>
              <a:ext cx="461665" cy="461665"/>
            </a:xfrm>
            <a:prstGeom prst="ellipse">
              <a:avLst/>
            </a:prstGeom>
            <a:solidFill>
              <a:srgbClr val="2B8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535862" y="1174284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0580CC16-A86C-487F-B7C4-31B3DF9F3EAE}"/>
              </a:ext>
            </a:extLst>
          </p:cNvPr>
          <p:cNvSpPr txBox="1"/>
          <p:nvPr/>
        </p:nvSpPr>
        <p:spPr>
          <a:xfrm>
            <a:off x="3562029" y="5355556"/>
            <a:ext cx="627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日本縣數位學習專案辦公室正式揭牌設立於教育研發中心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朴子國小內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11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5"/>
          <p:cNvSpPr txBox="1"/>
          <p:nvPr/>
        </p:nvSpPr>
        <p:spPr>
          <a:xfrm>
            <a:off x="9448800" y="6471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39BAAD-7476-414C-B105-1DA9148DC31B}" type="slidenum">
              <a:rPr lang="zh-TW" altLang="en-US" sz="1600" b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fld>
            <a:endParaRPr lang="zh-TW" altLang="en-US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0435" y="1412523"/>
            <a:ext cx="10731250" cy="548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建立學習載具管理系統</a:t>
            </a:r>
            <a:r>
              <a:rPr lang="en-US" altLang="zh-TW" sz="3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(MDM) </a:t>
            </a:r>
            <a:r>
              <a:rPr lang="zh-TW" altLang="en-US" sz="3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，避免載具不當使用</a:t>
            </a:r>
            <a:endParaRPr lang="en-US" altLang="zh-TW" sz="3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lnSpc>
                <a:spcPts val="4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本方案學習載具全部需安裝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教育部學習載具管理系統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(MDM)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，透過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可進行部署、派送、更新軟體、清除個資、移撥載具、載具遺失追蹤、載具使用時間管理、過濾不當網站等。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lnSpc>
                <a:spcPts val="4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教育部、縣市及學校教師，可將篩選、預設之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派送至載具桌面或主畫面，並隱藏與教學無關之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indent="-533400">
              <a:lnSpc>
                <a:spcPts val="4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縣市及學校可透過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MDM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管理載具使用時間、學習狀況紀錄及過濾不當網站等功能，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可避免學生使用不當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、追劇、線上遊戲玩樂及非教學使用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聚焦數位學習使用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7112" y="405979"/>
            <a:ext cx="6629400" cy="717057"/>
            <a:chOff x="0" y="327805"/>
            <a:chExt cx="8653134" cy="717057"/>
          </a:xfrm>
        </p:grpSpPr>
        <p:sp>
          <p:nvSpPr>
            <p:cNvPr id="8" name="手繪多邊形: 圖案 7"/>
            <p:cNvSpPr/>
            <p:nvPr/>
          </p:nvSpPr>
          <p:spPr>
            <a:xfrm>
              <a:off x="0" y="347227"/>
              <a:ext cx="8653134" cy="697635"/>
            </a:xfrm>
            <a:custGeom>
              <a:avLst/>
              <a:gdLst>
                <a:gd name="connsiteX0" fmla="*/ 5601814 w 6077769"/>
                <a:gd name="connsiteY0" fmla="*/ 0 h 769633"/>
                <a:gd name="connsiteX1" fmla="*/ 6077769 w 6077769"/>
                <a:gd name="connsiteY1" fmla="*/ 769633 h 769633"/>
                <a:gd name="connsiteX2" fmla="*/ 5592714 w 6077769"/>
                <a:gd name="connsiteY2" fmla="*/ 769633 h 769633"/>
                <a:gd name="connsiteX3" fmla="*/ 5075062 w 6077769"/>
                <a:gd name="connsiteY3" fmla="*/ 769633 h 769633"/>
                <a:gd name="connsiteX4" fmla="*/ 0 w 6077769"/>
                <a:gd name="connsiteY4" fmla="*/ 769633 h 769633"/>
                <a:gd name="connsiteX5" fmla="*/ 0 w 6077769"/>
                <a:gd name="connsiteY5" fmla="*/ 1 h 769633"/>
                <a:gd name="connsiteX6" fmla="*/ 5592714 w 6077769"/>
                <a:gd name="connsiteY6" fmla="*/ 1 h 769633"/>
                <a:gd name="connsiteX7" fmla="*/ 5592714 w 6077769"/>
                <a:gd name="connsiteY7" fmla="*/ 13296 h 76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77769" h="769633">
                  <a:moveTo>
                    <a:pt x="5601814" y="0"/>
                  </a:moveTo>
                  <a:lnTo>
                    <a:pt x="6077769" y="769633"/>
                  </a:lnTo>
                  <a:lnTo>
                    <a:pt x="5592714" y="769633"/>
                  </a:lnTo>
                  <a:lnTo>
                    <a:pt x="5075062" y="769633"/>
                  </a:lnTo>
                  <a:lnTo>
                    <a:pt x="0" y="769633"/>
                  </a:lnTo>
                  <a:lnTo>
                    <a:pt x="0" y="1"/>
                  </a:lnTo>
                  <a:lnTo>
                    <a:pt x="5592714" y="1"/>
                  </a:lnTo>
                  <a:lnTo>
                    <a:pt x="5592714" y="13296"/>
                  </a:lnTo>
                  <a:close/>
                </a:path>
              </a:pathLst>
            </a:custGeom>
            <a:noFill/>
            <a:ln>
              <a:solidFill>
                <a:srgbClr val="13947C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: 圖案 8"/>
            <p:cNvSpPr/>
            <p:nvPr/>
          </p:nvSpPr>
          <p:spPr>
            <a:xfrm>
              <a:off x="0" y="327805"/>
              <a:ext cx="8465022" cy="678527"/>
            </a:xfrm>
            <a:custGeom>
              <a:avLst/>
              <a:gdLst>
                <a:gd name="connsiteX0" fmla="*/ 5601814 w 6077769"/>
                <a:gd name="connsiteY0" fmla="*/ 0 h 769633"/>
                <a:gd name="connsiteX1" fmla="*/ 6077769 w 6077769"/>
                <a:gd name="connsiteY1" fmla="*/ 769633 h 769633"/>
                <a:gd name="connsiteX2" fmla="*/ 5592714 w 6077769"/>
                <a:gd name="connsiteY2" fmla="*/ 769633 h 769633"/>
                <a:gd name="connsiteX3" fmla="*/ 5075062 w 6077769"/>
                <a:gd name="connsiteY3" fmla="*/ 769633 h 769633"/>
                <a:gd name="connsiteX4" fmla="*/ 0 w 6077769"/>
                <a:gd name="connsiteY4" fmla="*/ 769633 h 769633"/>
                <a:gd name="connsiteX5" fmla="*/ 0 w 6077769"/>
                <a:gd name="connsiteY5" fmla="*/ 1 h 769633"/>
                <a:gd name="connsiteX6" fmla="*/ 5592714 w 6077769"/>
                <a:gd name="connsiteY6" fmla="*/ 1 h 769633"/>
                <a:gd name="connsiteX7" fmla="*/ 5592714 w 6077769"/>
                <a:gd name="connsiteY7" fmla="*/ 13296 h 76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77769" h="769633">
                  <a:moveTo>
                    <a:pt x="5601814" y="0"/>
                  </a:moveTo>
                  <a:lnTo>
                    <a:pt x="6077769" y="769633"/>
                  </a:lnTo>
                  <a:lnTo>
                    <a:pt x="5592714" y="769633"/>
                  </a:lnTo>
                  <a:lnTo>
                    <a:pt x="5075062" y="769633"/>
                  </a:lnTo>
                  <a:lnTo>
                    <a:pt x="0" y="769633"/>
                  </a:lnTo>
                  <a:lnTo>
                    <a:pt x="0" y="1"/>
                  </a:lnTo>
                  <a:lnTo>
                    <a:pt x="5592714" y="1"/>
                  </a:lnTo>
                  <a:lnTo>
                    <a:pt x="5592714" y="13296"/>
                  </a:lnTo>
                  <a:close/>
                </a:path>
              </a:pathLst>
            </a:custGeom>
            <a:solidFill>
              <a:srgbClr val="3EA997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計畫二 </a:t>
              </a: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sym typeface="+mn-ea"/>
                </a:rPr>
                <a:t>行動載具與網路提升計畫</a:t>
              </a:r>
              <a:endParaRPr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51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331D9D-1BEA-4071-BCC8-244B5B41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44771C-DD97-466E-A3EE-9F85DB2C1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B1257ED-74CB-4227-B6E4-E24FADC5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13</a:t>
            </a:fld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BC960F1-BF4A-458E-863D-4B06DA708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6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948124-4726-4259-9460-2EAA4B37C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3A6E53-608E-4860-9389-39CC0E9D1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8FA3B0-FD7B-4D93-BB67-A15F6F49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14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994EA6B-7F3A-4600-BD9B-A6763A864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41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740789" y="832343"/>
            <a:ext cx="10312924" cy="575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zh-TW" altLang="en-US" sz="4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sz="4000" dirty="0">
                <a:solidFill>
                  <a:srgbClr val="0070C0"/>
                </a:solidFill>
              </a:rPr>
              <a:t>數位學習</a:t>
            </a:r>
            <a:r>
              <a:rPr lang="zh-TW" altLang="en-US" sz="4000" dirty="0">
                <a:solidFill>
                  <a:srgbClr val="0070C0"/>
                </a:solidFill>
              </a:rPr>
              <a:t>全縣推動</a:t>
            </a:r>
            <a:r>
              <a:rPr lang="zh-TW" altLang="en-US" sz="4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4000" dirty="0">
                <a:solidFill>
                  <a:srgbClr val="0070C0"/>
                </a:solidFill>
              </a:rPr>
              <a:t>為目標</a:t>
            </a:r>
            <a:br>
              <a:rPr lang="en-US" altLang="zh-TW" sz="4000" dirty="0">
                <a:solidFill>
                  <a:srgbClr val="7030A0"/>
                </a:solidFill>
              </a:rPr>
            </a:br>
            <a:r>
              <a:rPr lang="zh-TW" altLang="en-US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4000" dirty="0">
                <a:solidFill>
                  <a:srgbClr val="C00000"/>
                </a:solidFill>
              </a:rPr>
              <a:t>數位學習</a:t>
            </a:r>
            <a:r>
              <a:rPr lang="zh-TW" altLang="en-US" sz="4000" dirty="0">
                <a:solidFill>
                  <a:srgbClr val="C00000"/>
                </a:solidFill>
              </a:rPr>
              <a:t>精進方案</a:t>
            </a:r>
            <a:r>
              <a:rPr lang="zh-TW" altLang="en-US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4000" dirty="0">
                <a:solidFill>
                  <a:srgbClr val="C00000"/>
                </a:solidFill>
              </a:rPr>
              <a:t>為核心</a:t>
            </a:r>
            <a:br>
              <a:rPr lang="en-US" altLang="zh-TW" sz="4000" dirty="0"/>
            </a:br>
            <a:r>
              <a:rPr lang="zh-TW" altLang="en-US" sz="4000" dirty="0"/>
              <a:t>以</a:t>
            </a:r>
            <a:r>
              <a:rPr lang="zh-TW" altLang="en-US" sz="4000" dirty="0">
                <a:solidFill>
                  <a:srgbClr val="7030A0"/>
                </a:solidFill>
              </a:rPr>
              <a:t>數位學習</a:t>
            </a:r>
            <a:r>
              <a:rPr lang="zh-TW" sz="4000" dirty="0">
                <a:solidFill>
                  <a:srgbClr val="7030A0"/>
                </a:solidFill>
              </a:rPr>
              <a:t>專案辦公室</a:t>
            </a:r>
            <a:r>
              <a:rPr lang="zh-TW" altLang="en-US" sz="4000" dirty="0"/>
              <a:t>為基地</a:t>
            </a:r>
            <a:br>
              <a:rPr lang="en-US" altLang="zh-TW" sz="4000" dirty="0"/>
            </a:br>
            <a:r>
              <a:rPr lang="zh-TW" altLang="en-US" sz="800" dirty="0"/>
              <a:t>  </a:t>
            </a:r>
            <a:br>
              <a:rPr lang="en-US" altLang="zh-TW" sz="4000" dirty="0"/>
            </a:br>
            <a:r>
              <a:rPr lang="zh-TW" altLang="en-US" sz="4000" dirty="0"/>
              <a:t>     </a:t>
            </a:r>
            <a:r>
              <a:rPr lang="zh-TW" altLang="en-US" sz="5400" dirty="0">
                <a:highlight>
                  <a:srgbClr val="FFFF00"/>
                </a:highlight>
              </a:rPr>
              <a:t>班班有網路  生生用平板</a:t>
            </a:r>
            <a:br>
              <a:rPr lang="en-US" altLang="zh-TW" sz="4000" dirty="0"/>
            </a:br>
            <a:endParaRPr sz="4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4BDBA06-F403-4542-9FE9-38837F977773}"/>
              </a:ext>
            </a:extLst>
          </p:cNvPr>
          <p:cNvSpPr/>
          <p:nvPr/>
        </p:nvSpPr>
        <p:spPr>
          <a:xfrm>
            <a:off x="2934032" y="-1007988"/>
            <a:ext cx="683812" cy="715618"/>
          </a:xfrm>
          <a:prstGeom prst="rect">
            <a:avLst/>
          </a:prstGeom>
          <a:solidFill>
            <a:srgbClr val="FF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35314B-66F7-5C49-B3DC-DE158131EA33}"/>
              </a:ext>
            </a:extLst>
          </p:cNvPr>
          <p:cNvSpPr/>
          <p:nvPr/>
        </p:nvSpPr>
        <p:spPr>
          <a:xfrm>
            <a:off x="3778195" y="-1007988"/>
            <a:ext cx="683812" cy="715618"/>
          </a:xfrm>
          <a:prstGeom prst="rect">
            <a:avLst/>
          </a:prstGeom>
          <a:solidFill>
            <a:srgbClr val="00A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D461A39-E77A-A14A-8A28-2408E155ABE5}"/>
              </a:ext>
            </a:extLst>
          </p:cNvPr>
          <p:cNvSpPr/>
          <p:nvPr/>
        </p:nvSpPr>
        <p:spPr>
          <a:xfrm>
            <a:off x="4622358" y="-1007988"/>
            <a:ext cx="683812" cy="715618"/>
          </a:xfrm>
          <a:prstGeom prst="rect">
            <a:avLst/>
          </a:prstGeom>
          <a:solidFill>
            <a:srgbClr val="00E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D8669AA-64B8-4649-8F36-DC8E9D0D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15</a:t>
            </a:fld>
            <a:endParaRPr kumimoji="1"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B18BE7C-2431-443D-BC61-6E71FB31E5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656" y="4689823"/>
            <a:ext cx="1084287" cy="10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4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6993BE-1FDF-428F-9269-DB9019402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2" y="227679"/>
            <a:ext cx="10515600" cy="70830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highlight>
                  <a:srgbClr val="FFFF00"/>
                </a:highlight>
              </a:rPr>
              <a:t>嘉 義 縣 推 動 架 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8CF08A-D997-4BF1-821C-91B09ED1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16</a:t>
            </a:fld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BE30C81-6EE6-45A5-BBF5-1969031FB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8" y="1172816"/>
            <a:ext cx="10730146" cy="5220669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6909695D-F0AE-4F67-8A98-BE6865265552}"/>
              </a:ext>
            </a:extLst>
          </p:cNvPr>
          <p:cNvSpPr/>
          <p:nvPr/>
        </p:nvSpPr>
        <p:spPr>
          <a:xfrm>
            <a:off x="4072380" y="2978870"/>
            <a:ext cx="6325385" cy="38791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9A7C367-A175-4F9B-A369-3AA4B89AF7F8}"/>
              </a:ext>
            </a:extLst>
          </p:cNvPr>
          <p:cNvSpPr/>
          <p:nvPr/>
        </p:nvSpPr>
        <p:spPr>
          <a:xfrm>
            <a:off x="9087438" y="935979"/>
            <a:ext cx="2794368" cy="1119063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本縣公私立國中小、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兩所縣高中皆屬計畫執行範疇</a:t>
            </a:r>
          </a:p>
        </p:txBody>
      </p:sp>
    </p:spTree>
    <p:extLst>
      <p:ext uri="{BB962C8B-B14F-4D97-AF65-F5344CB8AC3E}">
        <p14:creationId xmlns:p14="http://schemas.microsoft.com/office/powerpoint/2010/main" val="3269769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E70DC3-5CE2-4743-96D8-30C25CD50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CC7238-CF23-4A81-80BB-1DEF57CA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17</a:t>
            </a:fld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6F5D53C-E0ED-404E-8418-E9BB32ED6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81" y="868090"/>
            <a:ext cx="9980884" cy="5989909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7AA3BBC1-6C1A-4497-905E-BA5C2802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871"/>
            <a:ext cx="10515600" cy="708301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kern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</a:t>
            </a:r>
            <a:r>
              <a:rPr lang="zh-TW" altLang="zh-TW" sz="4400" b="1" kern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數位學習</a:t>
            </a:r>
            <a:r>
              <a:rPr lang="zh-TW" altLang="en-US" sz="4400" b="1" kern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專案</a:t>
            </a:r>
            <a:r>
              <a:rPr lang="zh-TW" altLang="zh-TW" sz="4400" b="1" kern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</a:t>
            </a:r>
            <a:r>
              <a:rPr lang="zh-TW" altLang="en-US" sz="4400" b="1" kern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任務分組</a:t>
            </a:r>
            <a:endParaRPr lang="zh-TW" altLang="en-US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7219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910F03-1884-4D81-9D6D-0D0AD417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b="1" dirty="0">
                <a:highlight>
                  <a:srgbClr val="FFFF00"/>
                </a:highlight>
              </a:rPr>
              <a:t>實施策略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663AD4-6421-40B0-B413-4797C73F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01" y="1316245"/>
            <a:ext cx="10276002" cy="4935753"/>
          </a:xfrm>
        </p:spPr>
        <p:txBody>
          <a:bodyPr>
            <a:normAutofit/>
          </a:bodyPr>
          <a:lstStyle/>
          <a:p>
            <a:pPr marL="4572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、由數位學習專案辦公室規劃全縣數位學習的各面向與推動方針，引領全縣學校之數位學習前進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320345-9AA5-49CE-B1C0-3D4A2911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18</a:t>
            </a:fld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4DFBE2C-7244-447D-92CB-441F91648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327" y="2026763"/>
            <a:ext cx="5931426" cy="3747155"/>
          </a:xfrm>
          <a:prstGeom prst="rect">
            <a:avLst/>
          </a:prstGeom>
        </p:spPr>
      </p:pic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ECA50DC7-35C8-481A-AD83-39FD82E49861}"/>
              </a:ext>
            </a:extLst>
          </p:cNvPr>
          <p:cNvSpPr txBox="1">
            <a:spLocks/>
          </p:cNvSpPr>
          <p:nvPr/>
        </p:nvSpPr>
        <p:spPr>
          <a:xfrm>
            <a:off x="115823" y="2739236"/>
            <a:ext cx="6079504" cy="4935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 </a:t>
            </a:r>
            <a:r>
              <a:rPr lang="en-US" altLang="zh-TW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(</a:t>
            </a:r>
            <a:r>
              <a:rPr lang="zh-TW" altLang="zh-TW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一</a:t>
            </a:r>
            <a:r>
              <a:rPr lang="en-US" altLang="zh-TW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)</a:t>
            </a:r>
            <a:r>
              <a:rPr lang="zh-TW" altLang="zh-TW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設置</a:t>
            </a:r>
            <a:r>
              <a:rPr lang="en-US" altLang="zh-TW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16</a:t>
            </a:r>
            <a:r>
              <a:rPr lang="zh-TW" altLang="zh-TW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所</a:t>
            </a:r>
            <a:r>
              <a:rPr lang="zh-TW" altLang="zh-TW" b="1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典範</a:t>
            </a:r>
            <a:r>
              <a:rPr lang="en-US" altLang="zh-TW" b="1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/</a:t>
            </a:r>
            <a:r>
              <a:rPr lang="zh-TW" altLang="zh-TW" b="1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重點學校</a:t>
            </a:r>
            <a:r>
              <a:rPr lang="zh-TW" altLang="zh-TW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引領各校：</a:t>
            </a:r>
            <a:r>
              <a:rPr lang="zh-TW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典範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重點學校運作模式</a:t>
            </a:r>
            <a:endParaRPr lang="en-US" altLang="zh-TW" b="1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marL="73152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(</a:t>
            </a:r>
            <a:r>
              <a:rPr lang="zh-TW" altLang="zh-TW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二</a:t>
            </a:r>
            <a:r>
              <a:rPr lang="en-US" altLang="zh-TW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)</a:t>
            </a:r>
            <a:r>
              <a:rPr lang="zh-TW" altLang="zh-TW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鼓勵國中小學校推動可</a:t>
            </a:r>
            <a:r>
              <a:rPr lang="zh-TW" altLang="zh-TW" b="1" kern="100" dirty="0">
                <a:solidFill>
                  <a:srgbClr val="000000"/>
                </a:solidFill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結合學習扶助方案</a:t>
            </a:r>
            <a:r>
              <a:rPr lang="zh-TW" altLang="zh-TW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，或晚自習時段，或於寒暑假時段規劃差異化教學。</a:t>
            </a:r>
            <a:r>
              <a:rPr lang="en-US" altLang="zh-TW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(</a:t>
            </a:r>
            <a:r>
              <a:rPr lang="zh-TW" altLang="zh-TW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預計徵求</a:t>
            </a:r>
            <a:r>
              <a:rPr lang="en-US" altLang="zh-TW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2-3</a:t>
            </a:r>
            <a:r>
              <a:rPr lang="zh-TW" altLang="zh-TW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校辦理，並提供經費</a:t>
            </a:r>
            <a:r>
              <a:rPr lang="en-US" altLang="zh-TW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)</a:t>
            </a:r>
            <a:r>
              <a:rPr lang="zh-TW" altLang="zh-TW" sz="18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。</a:t>
            </a:r>
            <a:endParaRPr lang="zh-TW" altLang="zh-TW" sz="18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2163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910F03-1884-4D81-9D6D-0D0AD417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263953"/>
            <a:ext cx="10515600" cy="70830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highlight>
                  <a:srgbClr val="FFFF00"/>
                </a:highlight>
              </a:rPr>
              <a:t>實施策略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320345-9AA5-49CE-B1C0-3D4A2911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19</a:t>
            </a:fld>
            <a:endParaRPr kumimoji="1" lang="zh-TW" altLang="en-US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ECA50DC7-35C8-481A-AD83-39FD82E49861}"/>
              </a:ext>
            </a:extLst>
          </p:cNvPr>
          <p:cNvSpPr txBox="1">
            <a:spLocks/>
          </p:cNvSpPr>
          <p:nvPr/>
        </p:nvSpPr>
        <p:spPr>
          <a:xfrm>
            <a:off x="-367983" y="1288821"/>
            <a:ext cx="5992213" cy="4935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2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(</a:t>
            </a:r>
            <a:r>
              <a:rPr lang="zh-TW" altLang="zh-TW" sz="22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三</a:t>
            </a:r>
            <a:r>
              <a:rPr lang="en-US" altLang="zh-TW" sz="22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)</a:t>
            </a:r>
            <a:r>
              <a:rPr lang="zh-TW" altLang="zh-TW" sz="2200" b="1" u="sng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各校配合典範</a:t>
            </a:r>
            <a:r>
              <a:rPr lang="en-US" altLang="zh-TW" sz="2200" b="1" u="sng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/</a:t>
            </a:r>
            <a:r>
              <a:rPr lang="zh-TW" altLang="zh-TW" sz="2200" b="1" u="sng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重點學校</a:t>
            </a:r>
            <a:r>
              <a:rPr lang="zh-TW" altLang="zh-TW" sz="22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辦理</a:t>
            </a:r>
            <a:r>
              <a:rPr lang="zh-TW" altLang="zh-TW" sz="2200" b="1" kern="100" dirty="0">
                <a:solidFill>
                  <a:srgbClr val="000000"/>
                </a:solidFill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數位學習</a:t>
            </a:r>
            <a:r>
              <a:rPr lang="zh-TW" altLang="en-US" sz="2200" b="1" kern="100" dirty="0">
                <a:solidFill>
                  <a:srgbClr val="000000"/>
                </a:solidFill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社群共備活動</a:t>
            </a:r>
            <a:r>
              <a:rPr lang="zh-TW" altLang="zh-TW" sz="22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，並可自辦校內數位學習教學活動及研習。</a:t>
            </a:r>
            <a:endParaRPr lang="en-US" altLang="zh-TW" sz="2200" b="1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marL="7315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2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(</a:t>
            </a:r>
            <a:r>
              <a:rPr lang="zh-TW" altLang="zh-TW" sz="22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四</a:t>
            </a:r>
            <a:r>
              <a:rPr lang="en-US" altLang="zh-TW" sz="22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)</a:t>
            </a:r>
            <a:r>
              <a:rPr lang="zh-TW" altLang="zh-TW" sz="2200" b="1" kern="1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建置教學研習基地</a:t>
            </a:r>
            <a:r>
              <a:rPr lang="zh-TW" altLang="zh-TW" sz="22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，提供教師增能、共備、分享環境，設置數位專案辦公室實體研習空間、</a:t>
            </a:r>
            <a:r>
              <a:rPr lang="en-US" altLang="zh-TW" sz="22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MVB</a:t>
            </a:r>
            <a:r>
              <a:rPr lang="zh-TW" altLang="zh-TW" sz="22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數位教室</a:t>
            </a:r>
            <a:r>
              <a:rPr lang="en-US" altLang="zh-TW" sz="2200" b="1" kern="1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(</a:t>
            </a:r>
            <a:r>
              <a:rPr lang="zh-TW" altLang="en-US" sz="2200" b="1" kern="1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已設置</a:t>
            </a:r>
            <a:r>
              <a:rPr lang="en-US" altLang="zh-TW" sz="2200" b="1" kern="1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)</a:t>
            </a:r>
            <a:r>
              <a:rPr lang="zh-TW" altLang="zh-TW" sz="2200" b="1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等，以符應數位學習及新興科技等教學趨勢、專業對話等需求。</a:t>
            </a:r>
            <a:endParaRPr lang="zh-TW" altLang="zh-TW" sz="22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3152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zh-TW" altLang="zh-TW" sz="18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BD52529-8C3A-4E86-8D5D-EA5E7714C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230" y="1395168"/>
            <a:ext cx="6567769" cy="463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3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98B567-9CBB-4939-ADCC-8A90FC63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43" y="328499"/>
            <a:ext cx="10515600" cy="708301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以「用科技」為六大面向之本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7203A2A-DE05-4B55-BF0B-49E9A443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2</a:t>
            </a:fld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ECBF80-2E26-4858-9CF9-FB6FC99504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r="4039"/>
          <a:stretch/>
        </p:blipFill>
        <p:spPr>
          <a:xfrm>
            <a:off x="5988009" y="942261"/>
            <a:ext cx="5031925" cy="4766115"/>
          </a:xfrm>
          <a:prstGeom prst="rect">
            <a:avLst/>
          </a:prstGeom>
        </p:spPr>
      </p:pic>
      <p:grpSp>
        <p:nvGrpSpPr>
          <p:cNvPr id="6" name="组合 29">
            <a:extLst>
              <a:ext uri="{FF2B5EF4-FFF2-40B4-BE49-F238E27FC236}">
                <a16:creationId xmlns:a16="http://schemas.microsoft.com/office/drawing/2014/main" id="{7E3E3168-3FFB-4A9D-A313-4FF324A73AD7}"/>
              </a:ext>
            </a:extLst>
          </p:cNvPr>
          <p:cNvGrpSpPr>
            <a:grpSpLocks/>
          </p:cNvGrpSpPr>
          <p:nvPr/>
        </p:nvGrpSpPr>
        <p:grpSpPr bwMode="auto">
          <a:xfrm>
            <a:off x="-372645" y="2258816"/>
            <a:ext cx="6664624" cy="3910295"/>
            <a:chOff x="139700" y="1961602"/>
            <a:chExt cx="6450013" cy="3720061"/>
          </a:xfrm>
        </p:grpSpPr>
        <p:sp>
          <p:nvSpPr>
            <p:cNvPr id="7" name="任意多边形 7">
              <a:extLst>
                <a:ext uri="{FF2B5EF4-FFF2-40B4-BE49-F238E27FC236}">
                  <a16:creationId xmlns:a16="http://schemas.microsoft.com/office/drawing/2014/main" id="{36120FE1-D340-450F-A238-64ED6F5228F7}"/>
                </a:ext>
              </a:extLst>
            </p:cNvPr>
            <p:cNvSpPr>
              <a:spLocks/>
            </p:cNvSpPr>
            <p:nvPr/>
          </p:nvSpPr>
          <p:spPr bwMode="auto">
            <a:xfrm rot="-767135">
              <a:off x="4291013" y="2119313"/>
              <a:ext cx="1838325" cy="1063625"/>
            </a:xfrm>
            <a:custGeom>
              <a:avLst/>
              <a:gdLst>
                <a:gd name="T0" fmla="*/ 0 w 2305318"/>
                <a:gd name="T1" fmla="*/ 0 h 1242812"/>
                <a:gd name="T2" fmla="*/ 168176 w 2305318"/>
                <a:gd name="T3" fmla="*/ 220707 h 1242812"/>
                <a:gd name="T4" fmla="*/ 191133 w 2305318"/>
                <a:gd name="T5" fmla="*/ 224192 h 1242812"/>
                <a:gd name="T6" fmla="*/ 0 w 2305318"/>
                <a:gd name="T7" fmla="*/ 0 h 12428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05318"/>
                <a:gd name="T13" fmla="*/ 0 h 1242812"/>
                <a:gd name="T14" fmla="*/ 2305318 w 2305318"/>
                <a:gd name="T15" fmla="*/ 1242812 h 12428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05318" h="1242812">
                  <a:moveTo>
                    <a:pt x="0" y="0"/>
                  </a:moveTo>
                  <a:lnTo>
                    <a:pt x="2028422" y="1223493"/>
                  </a:lnTo>
                  <a:lnTo>
                    <a:pt x="2305318" y="1242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7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799"/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B135F356-9FF6-440F-8C0C-320954818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700" y="1961602"/>
              <a:ext cx="6450013" cy="3720061"/>
              <a:chOff x="139700" y="1961602"/>
              <a:chExt cx="6450013" cy="3720061"/>
            </a:xfrm>
          </p:grpSpPr>
          <p:grpSp>
            <p:nvGrpSpPr>
              <p:cNvPr id="9" name="Group 2">
                <a:extLst>
                  <a:ext uri="{FF2B5EF4-FFF2-40B4-BE49-F238E27FC236}">
                    <a16:creationId xmlns:a16="http://schemas.microsoft.com/office/drawing/2014/main" id="{FDA7CF23-EC2C-4FCB-828B-B96FCE28E7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700" y="4260850"/>
                <a:ext cx="6450013" cy="1420813"/>
                <a:chOff x="0" y="0"/>
                <a:chExt cx="4063" cy="895"/>
              </a:xfrm>
            </p:grpSpPr>
            <p:pic>
              <p:nvPicPr>
                <p:cNvPr id="17" name="椭圆 10">
                  <a:extLst>
                    <a:ext uri="{FF2B5EF4-FFF2-40B4-BE49-F238E27FC236}">
                      <a16:creationId xmlns:a16="http://schemas.microsoft.com/office/drawing/2014/main" id="{DC508134-0EF9-460B-A961-814CF2688E74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4063" cy="8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Text Box 4">
                  <a:extLst>
                    <a:ext uri="{FF2B5EF4-FFF2-40B4-BE49-F238E27FC236}">
                      <a16:creationId xmlns:a16="http://schemas.microsoft.com/office/drawing/2014/main" id="{73DF5790-0236-490C-88B7-61C77F713D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4" y="182"/>
                  <a:ext cx="2724" cy="4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47" tIns="46024" rIns="92047" bIns="46024" anchor="ctr"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melia BT"/>
                      <a:ea typeface="宋体" pitchFamily="2" charset="-122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melia BT"/>
                      <a:ea typeface="宋体" pitchFamily="2" charset="-122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melia BT"/>
                      <a:ea typeface="宋体" pitchFamily="2" charset="-122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melia BT"/>
                      <a:ea typeface="宋体" pitchFamily="2" charset="-122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melia BT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melia BT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melia BT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melia BT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melia BT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799">
                    <a:solidFill>
                      <a:srgbClr val="000000"/>
                    </a:solidFill>
                    <a:latin typeface="Arial" pitchFamily="34" charset="0"/>
                    <a:ea typeface="微软雅黑" pitchFamily="34" charset="-122"/>
                  </a:endParaRPr>
                </a:p>
              </p:txBody>
            </p:sp>
          </p:grpSp>
          <p:sp>
            <p:nvSpPr>
              <p:cNvPr id="10" name="任意多边形 8">
                <a:extLst>
                  <a:ext uri="{FF2B5EF4-FFF2-40B4-BE49-F238E27FC236}">
                    <a16:creationId xmlns:a16="http://schemas.microsoft.com/office/drawing/2014/main" id="{16267DE2-19D6-4EBF-BE6E-89E6B6D3FCD6}"/>
                  </a:ext>
                </a:extLst>
              </p:cNvPr>
              <p:cNvSpPr>
                <a:spLocks/>
              </p:cNvSpPr>
              <p:nvPr/>
            </p:nvSpPr>
            <p:spPr bwMode="auto">
              <a:xfrm rot="-767135">
                <a:off x="4562475" y="3128963"/>
                <a:ext cx="1787525" cy="1076325"/>
              </a:xfrm>
              <a:custGeom>
                <a:avLst/>
                <a:gdLst>
                  <a:gd name="T0" fmla="*/ 163388 w 2240924"/>
                  <a:gd name="T1" fmla="*/ 0 h 1249251"/>
                  <a:gd name="T2" fmla="*/ 186423 w 2240924"/>
                  <a:gd name="T3" fmla="*/ 5001 h 1249251"/>
                  <a:gd name="T4" fmla="*/ 0 w 2240924"/>
                  <a:gd name="T5" fmla="*/ 242595 h 1249251"/>
                  <a:gd name="T6" fmla="*/ 163388 w 2240924"/>
                  <a:gd name="T7" fmla="*/ 0 h 12492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40924"/>
                  <a:gd name="T13" fmla="*/ 0 h 1249251"/>
                  <a:gd name="T14" fmla="*/ 2240924 w 2240924"/>
                  <a:gd name="T15" fmla="*/ 1249251 h 12492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40924" h="1249251">
                    <a:moveTo>
                      <a:pt x="1964028" y="0"/>
                    </a:moveTo>
                    <a:lnTo>
                      <a:pt x="2240924" y="25758"/>
                    </a:lnTo>
                    <a:lnTo>
                      <a:pt x="0" y="1249251"/>
                    </a:lnTo>
                    <a:lnTo>
                      <a:pt x="1964028" y="0"/>
                    </a:lnTo>
                    <a:close/>
                  </a:path>
                </a:pathLst>
              </a:custGeom>
              <a:solidFill>
                <a:srgbClr val="1878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799"/>
              </a:p>
            </p:txBody>
          </p:sp>
          <p:pic>
            <p:nvPicPr>
              <p:cNvPr id="11" name="矩形 5">
                <a:extLst>
                  <a:ext uri="{FF2B5EF4-FFF2-40B4-BE49-F238E27FC236}">
                    <a16:creationId xmlns:a16="http://schemas.microsoft.com/office/drawing/2014/main" id="{2B1D5EDD-717F-446D-A3C1-4FEA1A3ECDCF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9199" y="1961602"/>
                <a:ext cx="1670050" cy="314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矩形 5">
                <a:extLst>
                  <a:ext uri="{FF2B5EF4-FFF2-40B4-BE49-F238E27FC236}">
                    <a16:creationId xmlns:a16="http://schemas.microsoft.com/office/drawing/2014/main" id="{35DF5A3F-470A-4B1D-AD40-1784E77FE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4225" y="3598863"/>
                <a:ext cx="307975" cy="1052512"/>
              </a:xfrm>
              <a:prstGeom prst="rect">
                <a:avLst/>
              </a:prstGeom>
              <a:gradFill rotWithShape="0">
                <a:gsLst>
                  <a:gs pos="0">
                    <a:srgbClr val="000000">
                      <a:alpha val="50000"/>
                    </a:srgbClr>
                  </a:gs>
                  <a:gs pos="87000">
                    <a:srgbClr val="FFFFFF">
                      <a:alpha val="65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799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</a:endParaRPr>
              </a:p>
            </p:txBody>
          </p:sp>
          <p:sp>
            <p:nvSpPr>
              <p:cNvPr id="13" name="右箭头 1">
                <a:extLst>
                  <a:ext uri="{FF2B5EF4-FFF2-40B4-BE49-F238E27FC236}">
                    <a16:creationId xmlns:a16="http://schemas.microsoft.com/office/drawing/2014/main" id="{021B70E0-CB2A-4BDE-AECC-40D3BAF5523A}"/>
                  </a:ext>
                </a:extLst>
              </p:cNvPr>
              <p:cNvSpPr>
                <a:spLocks/>
              </p:cNvSpPr>
              <p:nvPr/>
            </p:nvSpPr>
            <p:spPr bwMode="auto">
              <a:xfrm rot="-767135">
                <a:off x="866775" y="2535238"/>
                <a:ext cx="5219700" cy="2125662"/>
              </a:xfrm>
              <a:custGeom>
                <a:avLst/>
                <a:gdLst>
                  <a:gd name="T0" fmla="*/ 589295 w 5680224"/>
                  <a:gd name="T1" fmla="*/ 399437 h 2312897"/>
                  <a:gd name="T2" fmla="*/ 565791 w 5680224"/>
                  <a:gd name="T3" fmla="*/ 503156 h 2312897"/>
                  <a:gd name="T4" fmla="*/ 0 w 5680224"/>
                  <a:gd name="T5" fmla="*/ 456865 h 2312897"/>
                  <a:gd name="T6" fmla="*/ 4815 w 5680224"/>
                  <a:gd name="T7" fmla="*/ 456982 h 2312897"/>
                  <a:gd name="T8" fmla="*/ 589295 w 5680224"/>
                  <a:gd name="T9" fmla="*/ 399437 h 2312897"/>
                  <a:gd name="T10" fmla="*/ 1548215 w 5680224"/>
                  <a:gd name="T11" fmla="*/ 0 h 2312897"/>
                  <a:gd name="T12" fmla="*/ 2241023 w 5680224"/>
                  <a:gd name="T13" fmla="*/ 442641 h 2312897"/>
                  <a:gd name="T14" fmla="*/ 1548215 w 5680224"/>
                  <a:gd name="T15" fmla="*/ 913847 h 2312897"/>
                  <a:gd name="T16" fmla="*/ 1745626 w 5680224"/>
                  <a:gd name="T17" fmla="*/ 599690 h 2312897"/>
                  <a:gd name="T18" fmla="*/ 1125504 w 5680224"/>
                  <a:gd name="T19" fmla="*/ 548952 h 2312897"/>
                  <a:gd name="T20" fmla="*/ 1117070 w 5680224"/>
                  <a:gd name="T21" fmla="*/ 549166 h 2312897"/>
                  <a:gd name="T22" fmla="*/ 1112230 w 5680224"/>
                  <a:gd name="T23" fmla="*/ 547866 h 2312897"/>
                  <a:gd name="T24" fmla="*/ 1100129 w 5680224"/>
                  <a:gd name="T25" fmla="*/ 546875 h 2312897"/>
                  <a:gd name="T26" fmla="*/ 1100774 w 5680224"/>
                  <a:gd name="T27" fmla="*/ 544031 h 2312897"/>
                  <a:gd name="T28" fmla="*/ 1058521 w 5680224"/>
                  <a:gd name="T29" fmla="*/ 439458 h 2312897"/>
                  <a:gd name="T30" fmla="*/ 1141117 w 5680224"/>
                  <a:gd name="T31" fmla="*/ 346551 h 2312897"/>
                  <a:gd name="T32" fmla="*/ 1145269 w 5680224"/>
                  <a:gd name="T33" fmla="*/ 347666 h 2312897"/>
                  <a:gd name="T34" fmla="*/ 1145956 w 5680224"/>
                  <a:gd name="T35" fmla="*/ 344632 h 2312897"/>
                  <a:gd name="T36" fmla="*/ 1745626 w 5680224"/>
                  <a:gd name="T37" fmla="*/ 285591 h 2312897"/>
                  <a:gd name="T38" fmla="*/ 1548215 w 5680224"/>
                  <a:gd name="T39" fmla="*/ 0 h 231289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680224"/>
                  <a:gd name="T61" fmla="*/ 0 h 2312897"/>
                  <a:gd name="T62" fmla="*/ 5680224 w 5680224"/>
                  <a:gd name="T63" fmla="*/ 2312897 h 231289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680224" h="2312897">
                    <a:moveTo>
                      <a:pt x="1493657" y="1010955"/>
                    </a:moveTo>
                    <a:lnTo>
                      <a:pt x="1434086" y="1273463"/>
                    </a:lnTo>
                    <a:lnTo>
                      <a:pt x="0" y="1156300"/>
                    </a:lnTo>
                    <a:lnTo>
                      <a:pt x="12204" y="1156596"/>
                    </a:lnTo>
                    <a:lnTo>
                      <a:pt x="1493657" y="1010955"/>
                    </a:lnTo>
                    <a:close/>
                    <a:moveTo>
                      <a:pt x="3924196" y="0"/>
                    </a:moveTo>
                    <a:lnTo>
                      <a:pt x="5680224" y="1120299"/>
                    </a:lnTo>
                    <a:lnTo>
                      <a:pt x="3924196" y="2312897"/>
                    </a:lnTo>
                    <a:lnTo>
                      <a:pt x="4424565" y="1517782"/>
                    </a:lnTo>
                    <a:lnTo>
                      <a:pt x="2852765" y="1389368"/>
                    </a:lnTo>
                    <a:cubicBezTo>
                      <a:pt x="2845727" y="1390995"/>
                      <a:pt x="2838572" y="1390760"/>
                      <a:pt x="2831389" y="1389906"/>
                    </a:cubicBezTo>
                    <a:lnTo>
                      <a:pt x="2819121" y="1386619"/>
                    </a:lnTo>
                    <a:lnTo>
                      <a:pt x="2788448" y="1384113"/>
                    </a:lnTo>
                    <a:lnTo>
                      <a:pt x="2790082" y="1376914"/>
                    </a:lnTo>
                    <a:cubicBezTo>
                      <a:pt x="2714731" y="1340933"/>
                      <a:pt x="2668650" y="1232861"/>
                      <a:pt x="2682986" y="1112243"/>
                    </a:cubicBezTo>
                    <a:cubicBezTo>
                      <a:pt x="2699818" y="970636"/>
                      <a:pt x="2793549" y="865360"/>
                      <a:pt x="2892341" y="877102"/>
                    </a:cubicBezTo>
                    <a:lnTo>
                      <a:pt x="2902864" y="879922"/>
                    </a:lnTo>
                    <a:lnTo>
                      <a:pt x="2904606" y="872245"/>
                    </a:lnTo>
                    <a:lnTo>
                      <a:pt x="4424565" y="722818"/>
                    </a:lnTo>
                    <a:lnTo>
                      <a:pt x="3924196" y="0"/>
                    </a:lnTo>
                    <a:close/>
                  </a:path>
                </a:pathLst>
              </a:custGeom>
              <a:solidFill>
                <a:srgbClr val="009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799"/>
              </a:p>
            </p:txBody>
          </p:sp>
          <p:pic>
            <p:nvPicPr>
              <p:cNvPr id="14" name="任意多边形 9">
                <a:extLst>
                  <a:ext uri="{FF2B5EF4-FFF2-40B4-BE49-F238E27FC236}">
                    <a16:creationId xmlns:a16="http://schemas.microsoft.com/office/drawing/2014/main" id="{A8CCEC56-34E7-4082-AD36-55BA1DE5C07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5838" y="1962150"/>
                <a:ext cx="255587" cy="3146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1">
                <a:extLst>
                  <a:ext uri="{FF2B5EF4-FFF2-40B4-BE49-F238E27FC236}">
                    <a16:creationId xmlns:a16="http://schemas.microsoft.com/office/drawing/2014/main" id="{5AF7FA2C-59DD-41C6-8CE9-AB9FEB103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711162" flipH="1">
                <a:off x="3853628" y="2786024"/>
                <a:ext cx="2060947" cy="777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TW" altLang="en-US" sz="1600" b="0" dirty="0">
                    <a:solidFill>
                      <a:srgbClr val="FFFF00"/>
                    </a:solidFill>
                    <a:latin typeface="微软雅黑" pitchFamily="34" charset="-122"/>
                    <a:ea typeface="微软雅黑" pitchFamily="34" charset="-122"/>
                  </a:rPr>
                  <a:t>點亮 </a:t>
                </a:r>
                <a:endParaRPr lang="en-US" altLang="zh-TW" sz="1600" b="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eaLnBrk="1" hangingPunct="1"/>
                <a:r>
                  <a:rPr lang="zh-TW" altLang="en-US" sz="1600" b="0" dirty="0">
                    <a:solidFill>
                      <a:srgbClr val="FFFF00"/>
                    </a:solidFill>
                    <a:latin typeface="微软雅黑" pitchFamily="34" charset="-122"/>
                    <a:ea typeface="微软雅黑" pitchFamily="34" charset="-122"/>
                  </a:rPr>
                  <a:t>嘉義囝仔的未來</a:t>
                </a:r>
                <a:endParaRPr lang="en-US" altLang="zh-CN" sz="1600" b="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TextBox 11">
                <a:extLst>
                  <a:ext uri="{FF2B5EF4-FFF2-40B4-BE49-F238E27FC236}">
                    <a16:creationId xmlns:a16="http://schemas.microsoft.com/office/drawing/2014/main" id="{A66D403E-FD68-4EEC-8354-BD90C8331B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2545916" y="2115288"/>
                <a:ext cx="630141" cy="2536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melia BT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TW" altLang="en-US" sz="2000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創新教育白皮書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    </a:t>
                </a:r>
                <a:endParaRPr lang="en-US" altLang="zh-CN" sz="20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0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910F03-1884-4D81-9D6D-0D0AD417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263953"/>
            <a:ext cx="10515600" cy="70830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highlight>
                  <a:srgbClr val="FFFF00"/>
                </a:highlight>
              </a:rPr>
              <a:t>實施策略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320345-9AA5-49CE-B1C0-3D4A2911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20</a:t>
            </a:fld>
            <a:endParaRPr kumimoji="1" lang="zh-TW" altLang="en-US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ECA50DC7-35C8-481A-AD83-39FD82E49861}"/>
              </a:ext>
            </a:extLst>
          </p:cNvPr>
          <p:cNvSpPr txBox="1">
            <a:spLocks/>
          </p:cNvSpPr>
          <p:nvPr/>
        </p:nvSpPr>
        <p:spPr>
          <a:xfrm>
            <a:off x="-402118" y="1215237"/>
            <a:ext cx="6777466" cy="4935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000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(</a:t>
            </a:r>
            <a:r>
              <a:rPr lang="zh-TW" altLang="zh-TW" sz="2000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五</a:t>
            </a:r>
            <a:r>
              <a:rPr lang="en-US" altLang="zh-TW" sz="2000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)</a:t>
            </a:r>
            <a:r>
              <a:rPr lang="zh-TW" altLang="zh-TW" sz="2000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課程教學輔導模式與目標</a:t>
            </a:r>
            <a:endParaRPr lang="en-US" altLang="zh-TW" sz="2000" b="1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marL="1080135" indent="0">
              <a:lnSpc>
                <a:spcPct val="150000"/>
              </a:lnSpc>
              <a:buNone/>
            </a:pPr>
            <a:r>
              <a:rPr lang="en-US" altLang="zh-TW" sz="2000" b="1" kern="100" dirty="0">
                <a:effectLst/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000" b="1" kern="100" dirty="0">
                <a:effectLst/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領導紮根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：辦理校長科技領導研習，增進校長資訊知能及數位學習相關知能，以提升校長科技領導能力。</a:t>
            </a:r>
          </a:p>
          <a:p>
            <a:pPr marL="1080135" indent="0">
              <a:lnSpc>
                <a:spcPct val="150000"/>
              </a:lnSpc>
              <a:buNone/>
            </a:pPr>
            <a:r>
              <a:rPr lang="en-US" altLang="zh-TW" sz="2000" b="1" kern="100" dirty="0">
                <a:effectLst/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000" b="1" kern="100" dirty="0">
                <a:effectLst/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技術紮根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：由典範</a:t>
            </a:r>
            <a:r>
              <a:rPr lang="en-US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重點學校組織資訊教師社群，每學期辦理資訊教師研習，使認識校內網路設施設備，以協助下列事項：</a:t>
            </a:r>
          </a:p>
          <a:p>
            <a:pPr marL="1080135" indent="0">
              <a:lnSpc>
                <a:spcPct val="150000"/>
              </a:lnSpc>
              <a:buNone/>
            </a:pPr>
            <a:r>
              <a:rPr lang="en-US" altLang="zh-TW" sz="2000" b="1" kern="100" dirty="0">
                <a:effectLst/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000" b="1" kern="100" dirty="0">
                <a:effectLst/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國教輔導團培力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：辦理國教輔導團數位學習培力研習，提升輔導團團員數位教學能力。</a:t>
            </a:r>
            <a:endParaRPr lang="zh-TW" altLang="zh-TW" sz="20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FFD1AD3-2E4D-4A32-A0E6-72516BC06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9" y="2055043"/>
            <a:ext cx="5621320" cy="34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76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910F03-1884-4D81-9D6D-0D0AD417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263953"/>
            <a:ext cx="10515600" cy="70830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highlight>
                  <a:srgbClr val="FFFF00"/>
                </a:highlight>
              </a:rPr>
              <a:t>實施策略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320345-9AA5-49CE-B1C0-3D4A2911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21</a:t>
            </a:fld>
            <a:endParaRPr kumimoji="1" lang="zh-TW" altLang="en-US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ECA50DC7-35C8-481A-AD83-39FD82E49861}"/>
              </a:ext>
            </a:extLst>
          </p:cNvPr>
          <p:cNvSpPr txBox="1">
            <a:spLocks/>
          </p:cNvSpPr>
          <p:nvPr/>
        </p:nvSpPr>
        <p:spPr>
          <a:xfrm>
            <a:off x="-332469" y="975139"/>
            <a:ext cx="12351644" cy="2380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000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(</a:t>
            </a:r>
            <a:r>
              <a:rPr lang="zh-TW" altLang="zh-TW" sz="2000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五</a:t>
            </a:r>
            <a:r>
              <a:rPr lang="en-US" altLang="zh-TW" sz="2000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)</a:t>
            </a:r>
            <a:r>
              <a:rPr lang="zh-TW" altLang="zh-TW" sz="2000" b="1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課程教學輔導模式與目標</a:t>
            </a:r>
            <a:endParaRPr lang="en-US" altLang="zh-TW" sz="2000" b="1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marL="1080135" indent="0">
              <a:lnSpc>
                <a:spcPct val="150000"/>
              </a:lnSpc>
              <a:buNone/>
            </a:pPr>
            <a:r>
              <a:rPr lang="en-US" altLang="zh-TW" sz="2000" b="1" kern="100" dirty="0">
                <a:effectLst/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000" b="1" kern="100" dirty="0">
                <a:effectLst/>
                <a:highlight>
                  <a:srgbClr val="FF00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教師增能培力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各校均需參與</a:t>
            </a:r>
            <a:endParaRPr lang="zh-TW" altLang="zh-TW" sz="20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0135" indent="0">
              <a:lnSpc>
                <a:spcPct val="150000"/>
              </a:lnSpc>
              <a:buNone/>
            </a:pPr>
            <a:r>
              <a:rPr lang="en-US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zh-TW" sz="2000" b="1" kern="100" dirty="0">
                <a:effectLst/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數位學習工作坊</a:t>
            </a:r>
            <a:r>
              <a:rPr lang="en-US" altLang="zh-TW" sz="2000" b="1" kern="100" dirty="0">
                <a:effectLst/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kern="100" dirty="0">
                <a:effectLst/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一、二共</a:t>
            </a:r>
            <a:r>
              <a:rPr lang="en-US" altLang="zh-TW" sz="2000" b="1" kern="100" dirty="0">
                <a:effectLst/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000" b="1" kern="100" dirty="0">
                <a:effectLst/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b="1" kern="100" dirty="0">
                <a:effectLst/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、科技輔助自主學習工作坊</a:t>
            </a:r>
            <a:r>
              <a:rPr lang="en-US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、自主學習講師培訓、數位教學特色發展數位學習平臺規劃實施專題導向學習</a:t>
            </a:r>
            <a:r>
              <a:rPr lang="en-US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(project-based learning, PBL)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課程等研習。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3AA01DF-9B7F-4C87-92A7-F15BC5886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321" y="3502058"/>
            <a:ext cx="6413679" cy="2994338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2D7ACB07-C317-473A-B621-8C3A8A71D7C1}"/>
              </a:ext>
            </a:extLst>
          </p:cNvPr>
          <p:cNvSpPr txBox="1">
            <a:spLocks/>
          </p:cNvSpPr>
          <p:nvPr/>
        </p:nvSpPr>
        <p:spPr>
          <a:xfrm>
            <a:off x="-332468" y="3152974"/>
            <a:ext cx="5969698" cy="4935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135" indent="0">
              <a:lnSpc>
                <a:spcPct val="150000"/>
              </a:lnSpc>
              <a:buNone/>
            </a:pPr>
            <a:r>
              <a:rPr lang="en-US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資訊組長</a:t>
            </a:r>
            <a:r>
              <a:rPr lang="en-US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或資訊負責人員</a:t>
            </a:r>
            <a:r>
              <a:rPr lang="en-US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資訊維護與管理等研習。</a:t>
            </a:r>
            <a:endParaRPr lang="en-US" altLang="zh-TW" sz="20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0135" indent="0">
              <a:lnSpc>
                <a:spcPct val="150000"/>
              </a:lnSpc>
              <a:buNone/>
            </a:pPr>
            <a:r>
              <a:rPr lang="en-US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zh-TW" sz="2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因應學校資訊教師及一般教師實際教學增能與共備需求，辦理教學實務研討與增能。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0276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949623F-185A-0349-917E-8EB556A2E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13329FF-30D2-8844-A3E1-6F5F28F7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07" y="1144063"/>
            <a:ext cx="5487184" cy="18930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TW" altLang="en-US" sz="4000" b="1" dirty="0"/>
              <a:t>嘉義縣的</a:t>
            </a:r>
            <a:r>
              <a:rPr kumimoji="1" lang="zh-TW" altLang="en-US" sz="4000" b="1" dirty="0">
                <a:solidFill>
                  <a:srgbClr val="FF0000"/>
                </a:solidFill>
              </a:rPr>
              <a:t>數位學習</a:t>
            </a:r>
            <a:r>
              <a:rPr kumimoji="1" lang="en-US" altLang="zh-TW" sz="4000" b="1" dirty="0"/>
              <a:t>—</a:t>
            </a:r>
            <a:br>
              <a:rPr kumimoji="1" lang="en-US" altLang="zh-TW" sz="4000" b="1" dirty="0"/>
            </a:br>
            <a:r>
              <a:rPr kumimoji="1" lang="zh-TW" altLang="en-US" sz="4000" b="1" dirty="0"/>
              <a:t>從</a:t>
            </a:r>
            <a:r>
              <a:rPr kumimoji="1" lang="zh-TW" altLang="en-US" sz="4000" b="1" dirty="0">
                <a:solidFill>
                  <a:srgbClr val="7030A0"/>
                </a:solidFill>
              </a:rPr>
              <a:t>困境中看到機會</a:t>
            </a:r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1CE61008-E619-4DC3-854A-DF074E7A9B79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FC07B03-7039-4FEE-8C59-C9FC6D60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22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F7D6708-CED0-4902-AF28-EB42752F17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868" y="4586128"/>
            <a:ext cx="1084287" cy="10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38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DBB323-CA2B-4AAC-B16A-2A93F4D9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19" y="317754"/>
            <a:ext cx="10515600" cy="708301"/>
          </a:xfrm>
        </p:spPr>
        <p:txBody>
          <a:bodyPr>
            <a:noAutofit/>
          </a:bodyPr>
          <a:lstStyle/>
          <a:p>
            <a:pPr algn="ctr"/>
            <a:r>
              <a:rPr lang="zh-TW" altLang="zh-TW" sz="4000" b="1" kern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數位學習</a:t>
            </a:r>
            <a:r>
              <a:rPr lang="zh-TW" altLang="en-US" sz="4000" b="1" kern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專案</a:t>
            </a:r>
            <a:r>
              <a:rPr lang="zh-TW" altLang="zh-TW" sz="4000" b="1" kern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</a:t>
            </a:r>
            <a:r>
              <a:rPr lang="zh-TW" altLang="en-US" sz="4000" b="1" kern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kern="0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9628567-B1DE-4694-89EB-2B086C73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23</a:t>
            </a:fld>
            <a:endParaRPr kumimoji="1"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92E480A-BFC6-4658-AF51-82A1E507A6DE}"/>
              </a:ext>
            </a:extLst>
          </p:cNvPr>
          <p:cNvSpPr txBox="1"/>
          <p:nvPr/>
        </p:nvSpPr>
        <p:spPr>
          <a:xfrm>
            <a:off x="0" y="1439256"/>
            <a:ext cx="1144414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 algn="just">
              <a:buFont typeface="+mj-lt"/>
              <a:buAutoNum type="arabicParenBoth"/>
            </a:pPr>
            <a:r>
              <a:rPr lang="zh-TW" altLang="zh-TW" sz="24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行政推動</a:t>
            </a:r>
            <a:r>
              <a:rPr lang="zh-TW" altLang="en-US" sz="24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數位教學資源、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數位公私力量、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數位學習效益</a:t>
            </a:r>
            <a:endParaRPr lang="zh-TW" altLang="zh-TW" sz="24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0" lvl="2" indent="-2286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zh-TW" altLang="zh-TW" sz="24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輔導與增能</a:t>
            </a:r>
            <a:r>
              <a:rPr lang="zh-TW" altLang="en-US" sz="24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組成輔導團隊，並辦理到校輔導</a:t>
            </a:r>
            <a:r>
              <a:rPr lang="zh-TW" altLang="en-US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zh-TW" altLang="zh-TW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辦理教師增能</a:t>
            </a:r>
            <a:r>
              <a:rPr lang="zh-TW" altLang="en-US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sz="24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0" lvl="2" indent="-2286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zh-TW" altLang="zh-TW" sz="24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成效評估</a:t>
            </a:r>
            <a:r>
              <a:rPr lang="zh-TW" altLang="en-US" sz="24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：本縣數位學習運用於學生學習、教師教學之成效。</a:t>
            </a:r>
            <a:endParaRPr lang="zh-TW" altLang="zh-TW" sz="24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0" lvl="2" indent="-228600" algn="just">
              <a:spcBef>
                <a:spcPts val="1200"/>
              </a:spcBef>
              <a:buFont typeface="+mj-lt"/>
              <a:buAutoNum type="arabicParenBoth"/>
            </a:pPr>
            <a:r>
              <a:rPr lang="zh-TW" altLang="zh-TW" sz="24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資訊與網路</a:t>
            </a:r>
            <a:r>
              <a:rPr lang="zh-TW" altLang="en-US" sz="24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協助學校網路規劃與調校、硬體操作、數位學習平臺使用、安排技術人力入校協助；疫情居家教學與學習時，提供親師生軟硬體技術與操作諮詢服務。</a:t>
            </a:r>
            <a:endParaRPr lang="zh-TW" altLang="zh-TW" sz="24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0" lvl="2" indent="-2286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zh-TW" altLang="en-US" sz="24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整合本縣數位相關學習活動與數位素養培育，協助</a:t>
            </a:r>
            <a:r>
              <a:rPr lang="zh-TW" altLang="zh-TW" sz="24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教育部「推動中小學數位學習精進方案」中</a:t>
            </a:r>
            <a:r>
              <a:rPr lang="en-US" altLang="zh-TW" sz="24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BYOD</a:t>
            </a:r>
            <a:r>
              <a:rPr lang="zh-TW" altLang="zh-TW" sz="24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THSD</a:t>
            </a:r>
            <a:r>
              <a:rPr lang="zh-TW" altLang="zh-TW" sz="24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、學習扶助或數位學伴計畫等相關計畫。</a:t>
            </a:r>
            <a:endParaRPr lang="zh-TW" altLang="zh-TW" sz="24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07F7055-0477-40EA-ACF1-B8ED6D6B5FAB}"/>
              </a:ext>
            </a:extLst>
          </p:cNvPr>
          <p:cNvSpPr txBox="1"/>
          <p:nvPr/>
        </p:nvSpPr>
        <p:spPr>
          <a:xfrm>
            <a:off x="2516172" y="5234078"/>
            <a:ext cx="73254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註</a:t>
            </a:r>
            <a:r>
              <a:rPr lang="en-US" altLang="zh-TW" sz="20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zh-TW" altLang="en-US" sz="20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：帶載具到校學習</a:t>
            </a:r>
            <a:r>
              <a:rPr lang="en-US" altLang="zh-TW" sz="20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altLang="zh-TW" sz="2000" b="1" dirty="0">
                <a:solidFill>
                  <a:srgbClr val="EA4335"/>
                </a:solidFill>
                <a:latin typeface="arial" panose="020B0604020202020204" pitchFamily="34" charset="0"/>
              </a:rPr>
              <a:t>BYOD</a:t>
            </a:r>
            <a:r>
              <a:rPr lang="zh-TW" altLang="en-US" sz="2000" b="1" dirty="0">
                <a:solidFill>
                  <a:srgbClr val="EA4335"/>
                </a:solidFill>
                <a:latin typeface="arial" panose="020B0604020202020204" pitchFamily="34" charset="0"/>
              </a:rPr>
              <a:t>，</a:t>
            </a:r>
            <a:r>
              <a:rPr lang="en-US" altLang="zh-TW" sz="20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Bring Your Own Device)</a:t>
            </a:r>
            <a:r>
              <a:rPr lang="zh-TW" altLang="en-US" sz="20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，</a:t>
            </a:r>
            <a:endParaRPr lang="en-US" altLang="zh-TW" sz="2000" b="1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0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註</a:t>
            </a:r>
            <a:r>
              <a:rPr lang="en-US" altLang="zh-TW" sz="20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zh-TW" altLang="en-US" sz="20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：帶載具回家學習（</a:t>
            </a:r>
            <a:r>
              <a:rPr lang="en-US" altLang="zh-TW" sz="2000" b="1" i="0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THSD</a:t>
            </a:r>
            <a:r>
              <a:rPr lang="zh-TW" altLang="en-US" sz="20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en-US" altLang="zh-TW" sz="20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Take-Home Student Device</a:t>
            </a:r>
            <a:r>
              <a:rPr lang="zh-TW" altLang="en-US" sz="20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）</a:t>
            </a:r>
            <a:endParaRPr lang="en-US" altLang="zh-TW" sz="2000" b="1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22211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B852FF-73A1-466B-B6E9-A9D67F42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44" y="2368259"/>
            <a:ext cx="560896" cy="1060741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數位學習專案辦公室執行目標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4386A43F-8E4B-44B2-B7B4-56A06F9B2FCF}"/>
              </a:ext>
            </a:extLst>
          </p:cNvPr>
          <p:cNvGraphicFramePr/>
          <p:nvPr/>
        </p:nvGraphicFramePr>
        <p:xfrm>
          <a:off x="1630837" y="282805"/>
          <a:ext cx="9398523" cy="5194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C88A13-DA68-4D85-BA4C-DE9478D0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24</a:t>
            </a:fld>
            <a:endParaRPr kumimoji="1" lang="zh-TW" altLang="en-US" dirty="0"/>
          </a:p>
        </p:txBody>
      </p:sp>
      <p:sp>
        <p:nvSpPr>
          <p:cNvPr id="6" name="箭號: 有線條的向右箭號 5">
            <a:extLst>
              <a:ext uri="{FF2B5EF4-FFF2-40B4-BE49-F238E27FC236}">
                <a16:creationId xmlns:a16="http://schemas.microsoft.com/office/drawing/2014/main" id="{BDF4DEAA-F315-49B2-B4DE-924E879378E8}"/>
              </a:ext>
            </a:extLst>
          </p:cNvPr>
          <p:cNvSpPr/>
          <p:nvPr/>
        </p:nvSpPr>
        <p:spPr>
          <a:xfrm rot="20881646">
            <a:off x="1801211" y="3782417"/>
            <a:ext cx="7175906" cy="2172100"/>
          </a:xfrm>
          <a:prstGeom prst="stripedRightArrow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   位  教  學  力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CFC2D9A-A9C6-417C-A39F-5B74AB7D5EBD}"/>
              </a:ext>
            </a:extLst>
          </p:cNvPr>
          <p:cNvSpPr/>
          <p:nvPr/>
        </p:nvSpPr>
        <p:spPr>
          <a:xfrm>
            <a:off x="8266522" y="1178351"/>
            <a:ext cx="1715678" cy="5467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256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59CB91-FFD6-46AA-B82D-0995C20C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736" y="136525"/>
            <a:ext cx="10515600" cy="708301"/>
          </a:xfrm>
        </p:spPr>
        <p:txBody>
          <a:bodyPr>
            <a:normAutofit/>
          </a:bodyPr>
          <a:lstStyle/>
          <a:p>
            <a:pPr algn="ctr"/>
            <a:r>
              <a:rPr lang="zh-TW" altLang="zh-TW" sz="40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數位學習</a:t>
            </a:r>
            <a:r>
              <a:rPr lang="zh-TW" altLang="en-US" sz="40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</a:t>
            </a:r>
            <a:r>
              <a:rPr lang="zh-TW" altLang="zh-TW" sz="40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</a:t>
            </a:r>
            <a:r>
              <a:rPr lang="en-US" altLang="zh-TW" sz="40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0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行政推動、成效評估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8CAE48-C86E-46A5-A708-2B1F1D7E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25</a:t>
            </a:fld>
            <a:endParaRPr kumimoji="1" lang="zh-TW" altLang="en-US"/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B3A334C2-522D-4F3D-B9A3-9E7E63C26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493880"/>
              </p:ext>
            </p:extLst>
          </p:nvPr>
        </p:nvGraphicFramePr>
        <p:xfrm>
          <a:off x="356125" y="727064"/>
          <a:ext cx="10515600" cy="5475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368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59CB91-FFD6-46AA-B82D-0995C20C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08301"/>
          </a:xfrm>
        </p:spPr>
        <p:txBody>
          <a:bodyPr>
            <a:normAutofit/>
          </a:bodyPr>
          <a:lstStyle/>
          <a:p>
            <a:pPr algn="ctr"/>
            <a:r>
              <a:rPr lang="zh-TW" altLang="zh-TW" sz="40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數位學習</a:t>
            </a:r>
            <a:r>
              <a:rPr lang="zh-TW" altLang="en-US" sz="40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</a:t>
            </a:r>
            <a:r>
              <a:rPr lang="zh-TW" altLang="zh-TW" sz="40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</a:t>
            </a:r>
            <a:r>
              <a:rPr lang="en-US" altLang="zh-TW" sz="40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0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教學輔導、數位增能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8CAE48-C86E-46A5-A708-2B1F1D7E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26</a:t>
            </a:fld>
            <a:endParaRPr kumimoji="1" lang="zh-TW" altLang="en-US"/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B3A334C2-522D-4F3D-B9A3-9E7E63C26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576565"/>
              </p:ext>
            </p:extLst>
          </p:nvPr>
        </p:nvGraphicFramePr>
        <p:xfrm>
          <a:off x="356124" y="727064"/>
          <a:ext cx="10635529" cy="5544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583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2" descr="一張含有 文字, 名片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023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591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DE4DEC-43E5-47CC-8F15-C4A0F0BD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902C2B7-3F94-44D4-B25E-66A4AB0CB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7109"/>
            <a:ext cx="6211660" cy="465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7E578E-B531-402C-B147-1642B324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28</a:t>
            </a:fld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C5AA78C-C7DF-4056-9BDA-CD1238D1C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238" y="0"/>
            <a:ext cx="5537072" cy="374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F0516A4-98B0-4015-96C2-D0B853551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173" y="3521542"/>
            <a:ext cx="4541276" cy="340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5244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6A7499-26C6-44DE-A1E9-2D239F751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1F62E8-2163-46C6-B9BD-2D7E5D9F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29</a:t>
            </a:fld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CD0816F-7936-47D7-9146-1712598C1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0245" cy="56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BB30B6C3-7AC0-4FEF-A4D5-9EC172FBF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366B865-0A68-4A0A-AB72-FA0AF17E1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260" y="2512148"/>
            <a:ext cx="5595739" cy="4194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40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3329FF-30D2-8844-A3E1-6F5F28F7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CC3399"/>
                </a:solidFill>
              </a:rPr>
              <a:t>數位學習，是翻轉嘉義，也是提升學力的機會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6885878-2DE9-0F42-B4C7-F809C95D7D1E}"/>
              </a:ext>
            </a:extLst>
          </p:cNvPr>
          <p:cNvSpPr txBox="1"/>
          <p:nvPr/>
        </p:nvSpPr>
        <p:spPr>
          <a:xfrm>
            <a:off x="1083297" y="1674674"/>
            <a:ext cx="10025406" cy="342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2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</a:t>
            </a:r>
            <a:r>
              <a:rPr lang="zh-TW" altLang="en-US" sz="2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隨著科技時代的來臨，數位學習已逐漸成為學生學習的重要方式之一，綜觀各國紛紛推出數位學習相關的計畫，作為促進未來教育發展的根基。為迎接數位化學習時代，</a:t>
            </a:r>
            <a:r>
              <a:rPr lang="zh-TW" altLang="en-US" sz="21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翁</a:t>
            </a:r>
            <a:r>
              <a:rPr lang="zh-TW" altLang="en-US" sz="2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縣長就職後，發布</a:t>
            </a:r>
            <a:r>
              <a:rPr lang="zh-TW" altLang="en-US" sz="21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「創新教育政策白皮書」</a:t>
            </a:r>
            <a:r>
              <a:rPr lang="zh-TW" altLang="en-US" sz="2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21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「用科技」、「樂教學」</a:t>
            </a:r>
            <a:r>
              <a:rPr lang="zh-TW" altLang="en-US" sz="2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成為嘉義縣教育願景之一。另，</a:t>
            </a:r>
            <a:r>
              <a:rPr lang="en-US" altLang="zh-TW" sz="2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2018</a:t>
            </a:r>
            <a:r>
              <a:rPr lang="zh-TW" altLang="en-US" sz="2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年起科技輔助自主學習成為提升學力的模式之一；</a:t>
            </a:r>
            <a:r>
              <a:rPr lang="en-US" altLang="zh-TW" sz="2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2019</a:t>
            </a:r>
            <a:r>
              <a:rPr lang="zh-TW" altLang="en-US" sz="2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年開始推動「數位學習計畫」，並於</a:t>
            </a:r>
            <a:r>
              <a:rPr lang="en-US" altLang="zh-TW" sz="21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2022</a:t>
            </a:r>
            <a:r>
              <a:rPr lang="zh-TW" altLang="en-US" sz="21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年擘畫「數位學習專案辦公室」</a:t>
            </a:r>
            <a:r>
              <a:rPr lang="zh-TW" altLang="en-US" sz="21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，企盼成為嘉縣卓越數位學習中心，結合各學科領域與團隊，帶動數位課程的整合發展與永續經營。</a:t>
            </a:r>
            <a:endParaRPr kumimoji="1" lang="zh-TW" altLang="en-US" sz="21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C7FD627-6323-4C1B-B087-2E0E5F7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6124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DA5805-7E8D-4731-B536-C9F8C59B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78" y="152230"/>
            <a:ext cx="10515600" cy="708301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數位學習專案辦公室執行業務</a:t>
            </a:r>
            <a:r>
              <a:rPr lang="en-US" altLang="zh-TW" b="1" dirty="0">
                <a:solidFill>
                  <a:srgbClr val="FF0000"/>
                </a:solidFill>
              </a:rPr>
              <a:t>-</a:t>
            </a:r>
            <a:r>
              <a:rPr lang="zh-TW" altLang="en-US" b="1" dirty="0">
                <a:solidFill>
                  <a:srgbClr val="FF0000"/>
                </a:solidFill>
              </a:rPr>
              <a:t>以協助學力提升為目標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557190-6DF5-40E3-B58A-C6498617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30</a:t>
            </a:fld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80B8F72-0097-4E8C-B4E0-1F132EA6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66" y="957369"/>
            <a:ext cx="9595424" cy="520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18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E88E3B-48A1-40DB-9DFC-BF1DF5A6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15346E-1687-49CF-B305-4651E5467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4E3237-AC7E-4084-9AB5-DEF7D0DB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31</a:t>
            </a:fld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7427A3A-0175-4682-B4EB-62F61AEDB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1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74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838200" y="1233182"/>
            <a:ext cx="10515600" cy="53185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BAAD-7476-414C-B105-1DA9148DC31B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8" name="內容版面配置區 2"/>
          <p:cNvSpPr txBox="1"/>
          <p:nvPr/>
        </p:nvSpPr>
        <p:spPr>
          <a:xfrm>
            <a:off x="1024690" y="2955396"/>
            <a:ext cx="10515600" cy="11362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TW" altLang="en-US" sz="3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5400" dirty="0">
                <a:solidFill>
                  <a:schemeClr val="accent6">
                    <a:lumMod val="50000"/>
                  </a:schemeClr>
                </a:solidFill>
              </a:rPr>
              <a:t>數位學習是否能提升學習成效？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457159-D134-4839-B24F-EDA81526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1916EC-C595-471E-AD6E-43F349EDA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F19436-EACB-425E-9791-A32A7D1F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33</a:t>
            </a:fld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7ABA34A-0CD2-4F8F-88D6-04FA78A7A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35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B30314-4753-434F-9920-94450E74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100188-8AE2-40F5-9B85-4F7CFF64D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254C1E-08AA-4048-92BB-7638CC1C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34</a:t>
            </a:fld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77F4BF4-5D09-4AE4-BDA2-CE8FA0B6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4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88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23EE1A-0FFA-4BA7-AC05-04EABC47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highlight>
                  <a:srgbClr val="FFFF00"/>
                </a:highlight>
              </a:rPr>
              <a:t>本縣學生數位平台使用情況示例</a:t>
            </a:r>
            <a:r>
              <a:rPr lang="en-US" altLang="zh-TW" b="1" dirty="0">
                <a:highlight>
                  <a:srgbClr val="FFFF00"/>
                </a:highlight>
              </a:rPr>
              <a:t>—</a:t>
            </a:r>
            <a:r>
              <a:rPr lang="zh-TW" altLang="en-US" b="1" dirty="0">
                <a:highlight>
                  <a:srgbClr val="FFFF00"/>
                </a:highlight>
              </a:rPr>
              <a:t>教育部因材網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240AE2-46BB-46BF-B279-C5364052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35</a:t>
            </a:fld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6EE15EC-B9B2-417E-BA51-B4CA709FF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7019"/>
            <a:ext cx="12192000" cy="216536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C86DF46-4DC0-47D4-8F04-FF0F94DE0467}"/>
              </a:ext>
            </a:extLst>
          </p:cNvPr>
          <p:cNvSpPr/>
          <p:nvPr/>
        </p:nvSpPr>
        <p:spPr>
          <a:xfrm>
            <a:off x="1913641" y="2516957"/>
            <a:ext cx="2432116" cy="16496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D4D1E6C-F3FB-401C-85F2-71B5C9A17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014" y="76007"/>
            <a:ext cx="1084287" cy="10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28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/>
          <p:cNvGraphicFramePr/>
          <p:nvPr/>
        </p:nvGraphicFramePr>
        <p:xfrm>
          <a:off x="145862" y="2412595"/>
          <a:ext cx="5670193" cy="325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圖表 4"/>
          <p:cNvGraphicFramePr>
            <a:graphicFrameLocks/>
          </p:cNvGraphicFramePr>
          <p:nvPr/>
        </p:nvGraphicFramePr>
        <p:xfrm>
          <a:off x="5816055" y="2412595"/>
          <a:ext cx="6286120" cy="329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89835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39BAAD-7476-414C-B105-1DA9148DC31B}" type="slidenum">
              <a:rPr lang="zh-TW" altLang="en-US" sz="2000" smtClean="0">
                <a:solidFill>
                  <a:prstClr val="black"/>
                </a:solidFill>
              </a:rPr>
              <a:pPr/>
              <a:t>36</a:t>
            </a:fld>
            <a:endParaRPr lang="zh-TW" altLang="en-US" sz="2000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6711" y="372100"/>
            <a:ext cx="8905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rgbClr val="70AD47">
                    <a:lumMod val="50000"/>
                  </a:srgb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教育部科技輔助自主學習計畫推動成效</a:t>
            </a:r>
          </a:p>
        </p:txBody>
      </p:sp>
      <p:sp>
        <p:nvSpPr>
          <p:cNvPr id="7" name="矩形 6"/>
          <p:cNvSpPr/>
          <p:nvPr/>
        </p:nvSpPr>
        <p:spPr>
          <a:xfrm>
            <a:off x="395968" y="1298747"/>
            <a:ext cx="5286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TW" sz="24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en-US" sz="24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2400" b="1" u="sng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科技化評量</a:t>
            </a:r>
            <a:r>
              <a:rPr lang="zh-TW" altLang="en-US" sz="24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結果顯示，透過</a:t>
            </a:r>
            <a:r>
              <a:rPr lang="en-US" altLang="zh-TW" sz="24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en-US" sz="24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診斷讓學習落後學生的國英數通過率明顯進步</a:t>
            </a:r>
            <a:r>
              <a:rPr lang="en-US" altLang="zh-TW" sz="24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24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％以上</a:t>
            </a:r>
          </a:p>
        </p:txBody>
      </p:sp>
      <p:sp>
        <p:nvSpPr>
          <p:cNvPr id="8" name="矩形 7"/>
          <p:cNvSpPr/>
          <p:nvPr/>
        </p:nvSpPr>
        <p:spPr>
          <a:xfrm>
            <a:off x="6576931" y="1213022"/>
            <a:ext cx="5069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TW" sz="24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24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2400" b="1" u="sng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縣市學力檢測</a:t>
            </a:r>
            <a:r>
              <a:rPr lang="zh-TW" altLang="en-US" sz="2400" b="1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結果顯示，國英數學力隨著使用因材網使用時數增加而提升</a:t>
            </a:r>
          </a:p>
        </p:txBody>
      </p:sp>
    </p:spTree>
    <p:extLst>
      <p:ext uri="{BB962C8B-B14F-4D97-AF65-F5344CB8AC3E}">
        <p14:creationId xmlns:p14="http://schemas.microsoft.com/office/powerpoint/2010/main" val="128889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146237"/>
              </p:ext>
            </p:extLst>
          </p:nvPr>
        </p:nvGraphicFramePr>
        <p:xfrm>
          <a:off x="1236000" y="536417"/>
          <a:ext cx="9720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702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662461"/>
              </p:ext>
            </p:extLst>
          </p:nvPr>
        </p:nvGraphicFramePr>
        <p:xfrm>
          <a:off x="1236000" y="549000"/>
          <a:ext cx="9720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9560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054511"/>
              </p:ext>
            </p:extLst>
          </p:nvPr>
        </p:nvGraphicFramePr>
        <p:xfrm>
          <a:off x="1236000" y="549000"/>
          <a:ext cx="9720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81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51B217-C9D8-4A7E-8647-3F1E84F5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0" y="770233"/>
            <a:ext cx="10515600" cy="708301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>
                <a:solidFill>
                  <a:srgbClr val="CC3399"/>
                </a:solidFill>
              </a:rPr>
              <a:t>數位嘉義  學習創新</a:t>
            </a:r>
            <a:r>
              <a:rPr lang="en-US" altLang="zh-TW" sz="3600" b="1" dirty="0">
                <a:solidFill>
                  <a:srgbClr val="CC3399"/>
                </a:solidFill>
              </a:rPr>
              <a:t>—</a:t>
            </a:r>
            <a:r>
              <a:rPr lang="zh-TW" altLang="en-US" sz="3600" b="1" dirty="0">
                <a:solidFill>
                  <a:srgbClr val="CC3399"/>
                </a:solidFill>
              </a:rPr>
              <a:t>本縣數位學習進程</a:t>
            </a:r>
            <a:br>
              <a:rPr lang="en-US" altLang="zh-TW" sz="3600" b="1" dirty="0">
                <a:solidFill>
                  <a:srgbClr val="CC3399"/>
                </a:solidFill>
              </a:rPr>
            </a:br>
            <a:br>
              <a:rPr lang="en-US" altLang="zh-TW" sz="2700" b="1" dirty="0">
                <a:solidFill>
                  <a:srgbClr val="CC3399"/>
                </a:solidFill>
              </a:rPr>
            </a:br>
            <a:r>
              <a:rPr lang="en-US" altLang="zh-TW" sz="2200" b="1" dirty="0"/>
              <a:t>2018-2020</a:t>
            </a:r>
            <a:r>
              <a:rPr lang="zh-TW" altLang="en-US" sz="2200" b="1" dirty="0"/>
              <a:t> 稱為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dirty="0">
                <a:solidFill>
                  <a:srgbClr val="00B050"/>
                </a:solidFill>
              </a:rPr>
              <a:t>科技輔助自主學習</a:t>
            </a:r>
            <a:r>
              <a:rPr lang="zh-TW" altLang="en-US" sz="2200" b="1" dirty="0"/>
              <a:t>計畫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br>
              <a:rPr lang="en-US" altLang="zh-TW" sz="2200" b="1" dirty="0"/>
            </a:br>
            <a:r>
              <a:rPr lang="en-US" altLang="zh-TW" sz="2200" b="1" dirty="0"/>
              <a:t>2021-2022</a:t>
            </a:r>
            <a:r>
              <a:rPr lang="zh-TW" altLang="en-US" sz="2200" b="1" dirty="0"/>
              <a:t> 稱為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</a:rPr>
              <a:t>數位學習</a:t>
            </a:r>
            <a:r>
              <a:rPr lang="zh-TW" altLang="en-US" sz="2200" b="1" dirty="0"/>
              <a:t>計畫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r>
              <a:rPr lang="en-US" altLang="zh-TW" sz="2200" b="1" dirty="0"/>
              <a:t>(2021</a:t>
            </a:r>
            <a:r>
              <a:rPr lang="zh-TW" altLang="en-US" sz="2200" b="1" dirty="0"/>
              <a:t>年末冒出一個第</a:t>
            </a:r>
            <a:r>
              <a:rPr lang="en-US" altLang="zh-TW" sz="2200" b="1" dirty="0"/>
              <a:t>2</a:t>
            </a:r>
            <a:r>
              <a:rPr lang="zh-TW" altLang="en-US" sz="2200" b="1" dirty="0"/>
              <a:t>梯次增建計畫也叫數位學習計畫</a:t>
            </a:r>
            <a:r>
              <a:rPr lang="en-US" altLang="zh-TW" sz="2200" b="1" dirty="0"/>
              <a:t>)</a:t>
            </a:r>
            <a:br>
              <a:rPr lang="en-US" altLang="zh-TW" sz="2200" b="1" dirty="0"/>
            </a:br>
            <a:r>
              <a:rPr lang="en-US" altLang="zh-TW" sz="2200" b="1" dirty="0"/>
              <a:t>2022-2025</a:t>
            </a:r>
            <a:r>
              <a:rPr lang="zh-TW" altLang="en-US" sz="2200" b="1" dirty="0"/>
              <a:t> 所有計畫併入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dirty="0">
                <a:solidFill>
                  <a:srgbClr val="7030A0"/>
                </a:solidFill>
              </a:rPr>
              <a:t>數位學習精進方案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班班有網路、生生用平板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2200" dirty="0"/>
            </a:br>
            <a:endParaRPr lang="zh-TW" altLang="en-US" sz="2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497408C-2D06-4C37-BF91-083ECD33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4</a:t>
            </a:fld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032CF32-D89F-42BA-B1F2-FEB5912CB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80" y="73913"/>
            <a:ext cx="1084287" cy="106927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B3AB56C-48CE-4134-9A23-E6AF3DB8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" y="1877113"/>
            <a:ext cx="12058650" cy="30099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499C38-0596-412A-9059-91CD92B0A560}"/>
              </a:ext>
            </a:extLst>
          </p:cNvPr>
          <p:cNvSpPr/>
          <p:nvPr/>
        </p:nvSpPr>
        <p:spPr>
          <a:xfrm>
            <a:off x="9230412" y="1877113"/>
            <a:ext cx="2743200" cy="3009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F0BAFA5-DD13-4F01-BAA3-821B7BE3D6EA}"/>
              </a:ext>
            </a:extLst>
          </p:cNvPr>
          <p:cNvSpPr/>
          <p:nvPr/>
        </p:nvSpPr>
        <p:spPr>
          <a:xfrm>
            <a:off x="7843101" y="5012245"/>
            <a:ext cx="2426412" cy="11783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111-112</a:t>
            </a:r>
            <a:r>
              <a:rPr lang="zh-TW" altLang="en-US" b="1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年數位學習第</a:t>
            </a:r>
            <a:r>
              <a:rPr lang="en-US" altLang="zh-TW" b="1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</a:t>
            </a:r>
            <a:r>
              <a:rPr lang="zh-TW" altLang="en-US" b="1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梯次增件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786DA11-ED60-429B-9665-19F760535739}"/>
              </a:ext>
            </a:extLst>
          </p:cNvPr>
          <p:cNvSpPr txBox="1"/>
          <p:nvPr/>
        </p:nvSpPr>
        <p:spPr>
          <a:xfrm>
            <a:off x="1301686" y="5012245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en-US" altLang="zh-TW" b="1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會議討論事項辦理，數位學習計畫第</a:t>
            </a:r>
            <a:r>
              <a:rPr lang="en-US" altLang="zh-TW" b="1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梯次學習載具、充電車等設備之預計納入「推動中小學數位學習精進方案」相關設備招標案之採購數量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箭號: 弧形右彎 6">
            <a:extLst>
              <a:ext uri="{FF2B5EF4-FFF2-40B4-BE49-F238E27FC236}">
                <a16:creationId xmlns:a16="http://schemas.microsoft.com/office/drawing/2014/main" id="{F1033699-3F3F-403C-8317-4D5334BC4DCF}"/>
              </a:ext>
            </a:extLst>
          </p:cNvPr>
          <p:cNvSpPr/>
          <p:nvPr/>
        </p:nvSpPr>
        <p:spPr>
          <a:xfrm>
            <a:off x="7909089" y="4534293"/>
            <a:ext cx="701511" cy="751299"/>
          </a:xfrm>
          <a:prstGeom prst="curved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箭號: 弧形左彎 7">
            <a:extLst>
              <a:ext uri="{FF2B5EF4-FFF2-40B4-BE49-F238E27FC236}">
                <a16:creationId xmlns:a16="http://schemas.microsoft.com/office/drawing/2014/main" id="{58349130-9D96-4F7A-8877-F70B2A4F5722}"/>
              </a:ext>
            </a:extLst>
          </p:cNvPr>
          <p:cNvSpPr/>
          <p:nvPr/>
        </p:nvSpPr>
        <p:spPr>
          <a:xfrm>
            <a:off x="9916998" y="4534293"/>
            <a:ext cx="612742" cy="751299"/>
          </a:xfrm>
          <a:prstGeom prst="curvedLeftArrow">
            <a:avLst/>
          </a:prstGeom>
          <a:solidFill>
            <a:srgbClr val="CC3399"/>
          </a:solidFill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37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BAAD-7476-414C-B105-1DA9148DC31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98353"/>
              </p:ext>
            </p:extLst>
          </p:nvPr>
        </p:nvGraphicFramePr>
        <p:xfrm>
          <a:off x="984115" y="0"/>
          <a:ext cx="9921768" cy="623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3832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1B2B27B-1EFE-7348-AB30-10454EE1B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FE3F86E-162E-C14C-9900-2EE1F88D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7" y="114189"/>
            <a:ext cx="11877773" cy="441539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kumimoji="1" lang="zh-TW" altLang="en-US" sz="6000" b="1" dirty="0">
                <a:solidFill>
                  <a:srgbClr val="7030A0"/>
                </a:solidFill>
              </a:rPr>
              <a:t>嘉義縣數位學習專案辦公室</a:t>
            </a:r>
            <a:br>
              <a:rPr kumimoji="1" lang="en-US" altLang="zh-TW" sz="3600" dirty="0"/>
            </a:br>
            <a:r>
              <a:rPr kumimoji="1" lang="zh-TW" altLang="en-US" sz="3600" b="1" dirty="0"/>
              <a:t>嘉義縣教育 </a:t>
            </a:r>
            <a:r>
              <a:rPr kumimoji="1" lang="zh-TW" altLang="en-US" sz="3600" b="1" dirty="0">
                <a:solidFill>
                  <a:srgbClr val="FF0000"/>
                </a:solidFill>
              </a:rPr>
              <a:t>專屬</a:t>
            </a:r>
            <a:br>
              <a:rPr kumimoji="1" lang="en-US" altLang="zh-TW" sz="3600" b="1" dirty="0"/>
            </a:br>
            <a:r>
              <a:rPr kumimoji="1" lang="zh-TW" altLang="en-US" sz="3600" b="1" dirty="0">
                <a:solidFill>
                  <a:srgbClr val="7030A0"/>
                </a:solidFill>
              </a:rPr>
              <a:t>也專屬於每一個想要為教育付出的人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B932529-BD22-449B-B80D-FD66C4049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86" y="284028"/>
            <a:ext cx="1084287" cy="106927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B29CF30-6D83-41A3-9050-76D13CA21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812" y="1"/>
            <a:ext cx="1285188" cy="128518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D360ABD-F5DC-46BC-8BF8-8D99B8F7AD32}"/>
              </a:ext>
            </a:extLst>
          </p:cNvPr>
          <p:cNvSpPr txBox="1"/>
          <p:nvPr/>
        </p:nvSpPr>
        <p:spPr>
          <a:xfrm>
            <a:off x="2432115" y="4643769"/>
            <a:ext cx="8267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嘉義縣數位學習專案辦公室官網：</a:t>
            </a:r>
            <a:r>
              <a:rPr kumimoji="1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https://dlo.cyc.edu.tw</a:t>
            </a:r>
            <a:br>
              <a:rPr kumimoji="1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kumimoji="1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數位學習專案辦公室專用信箱：</a:t>
            </a:r>
            <a:r>
              <a:rPr kumimoji="1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dlo@mail.cyc.edu.tw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744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" y="-2015"/>
            <a:ext cx="12192000" cy="6860015"/>
          </a:xfrm>
          <a:prstGeom prst="rect">
            <a:avLst/>
          </a:prstGeom>
        </p:spPr>
      </p:pic>
      <p:sp>
        <p:nvSpPr>
          <p:cNvPr id="14" name="TextBox 12"/>
          <p:cNvSpPr txBox="1"/>
          <p:nvPr/>
        </p:nvSpPr>
        <p:spPr>
          <a:xfrm>
            <a:off x="1144446" y="689189"/>
            <a:ext cx="3390567" cy="33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>
                <a:solidFill>
                  <a:srgbClr val="5B7574"/>
                </a:solidFill>
                <a:latin typeface="Bell MT" panose="02020503060305020303" pitchFamily="18" charset="0"/>
                <a:ea typeface="微軟正黑體" panose="020B0604030504040204" pitchFamily="34" charset="-120"/>
                <a:cs typeface="KoHo" panose="00000500000000000000" pitchFamily="2" charset="-34"/>
              </a:rPr>
              <a:t>Ministry of Education</a:t>
            </a:r>
            <a:endParaRPr lang="en-US" sz="2000" dirty="0">
              <a:solidFill>
                <a:srgbClr val="5B7574"/>
              </a:solidFill>
              <a:latin typeface="Bell MT" panose="02020503060305020303" pitchFamily="18" charset="0"/>
              <a:ea typeface="微軟正黑體" panose="020B0604030504040204" pitchFamily="34" charset="-120"/>
              <a:cs typeface="KoHo" panose="00000500000000000000" pitchFamily="2" charset="-34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015" y="111166"/>
            <a:ext cx="1835055" cy="859611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6498336" y="2861747"/>
            <a:ext cx="434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2400" b="1" spc="41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　　　</a:t>
            </a:r>
            <a:endParaRPr lang="en-US" sz="2400" b="1" spc="41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" panose="00000500000000000000" pitchFamily="2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8542" y="161330"/>
            <a:ext cx="971395" cy="9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7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114D93-A10F-4A1C-9521-6127EEC42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01B5BC4-F213-4772-B291-C6D11711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6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9BC4395-7D67-4193-A4FD-B5B1F8009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96" y="1"/>
            <a:ext cx="9675929" cy="6858000"/>
          </a:xfrm>
          <a:prstGeom prst="rect">
            <a:avLst/>
          </a:prstGeom>
        </p:spPr>
      </p:pic>
      <p:sp>
        <p:nvSpPr>
          <p:cNvPr id="7" name="標題 6">
            <a:extLst>
              <a:ext uri="{FF2B5EF4-FFF2-40B4-BE49-F238E27FC236}">
                <a16:creationId xmlns:a16="http://schemas.microsoft.com/office/drawing/2014/main" id="{86EDD958-85CD-4CB3-A03F-2702751C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375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22B786-36ED-4E52-860C-BC9904FB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9035"/>
            <a:ext cx="10515600" cy="708301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整合行政院數位學習精進方案推動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E22B7B82-B835-4A4C-A7DE-6968C12402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0808" y="1172815"/>
          <a:ext cx="11670383" cy="542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BA94F53-2BC9-48A6-85EF-51B5A710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7</a:t>
            </a:fld>
            <a:endParaRPr kumimoji="1"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C425DDC-E048-4477-97A6-19B977E84762}"/>
              </a:ext>
            </a:extLst>
          </p:cNvPr>
          <p:cNvSpPr txBox="1"/>
          <p:nvPr/>
        </p:nvSpPr>
        <p:spPr>
          <a:xfrm>
            <a:off x="744717" y="1576786"/>
            <a:ext cx="11016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嘉義縣政府</a:t>
            </a:r>
            <a:r>
              <a:rPr lang="en-US" altLang="zh-TW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108</a:t>
            </a:r>
            <a:r>
              <a:rPr lang="zh-TW" altLang="en-US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zh-TW" altLang="en-US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日府教學特字第</a:t>
            </a:r>
            <a:r>
              <a:rPr lang="en-US" altLang="zh-TW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1080228534</a:t>
            </a:r>
            <a:r>
              <a:rPr lang="zh-TW" altLang="en-US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號</a:t>
            </a:r>
            <a:r>
              <a:rPr lang="en-US" altLang="zh-TW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創新教育白皮書</a:t>
            </a:r>
            <a:r>
              <a:rPr lang="en-US" altLang="zh-TW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0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行政院</a:t>
            </a:r>
            <a:r>
              <a:rPr lang="en-US" altLang="zh-TW" sz="20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110</a:t>
            </a:r>
            <a:r>
              <a:rPr lang="zh-TW" altLang="zh-TW" sz="20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0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20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zh-TW" sz="20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日核定教育部「推動中小學數位學習精進方案」</a:t>
            </a:r>
            <a:r>
              <a:rPr lang="en-US" altLang="zh-TW" sz="20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院臺教字第</a:t>
            </a:r>
            <a:r>
              <a:rPr lang="en-US" altLang="zh-TW" sz="20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1100036597</a:t>
            </a:r>
            <a:r>
              <a:rPr lang="zh-TW" altLang="zh-TW" sz="20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號函</a:t>
            </a:r>
            <a:r>
              <a:rPr lang="en-US" altLang="zh-TW" sz="2000" b="1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FE0993B-E51D-4E80-85CE-06C924BE0C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9648" y="0"/>
            <a:ext cx="1362352" cy="13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1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443134" y="6492875"/>
            <a:ext cx="2743200" cy="365125"/>
          </a:xfrm>
        </p:spPr>
        <p:txBody>
          <a:bodyPr/>
          <a:lstStyle/>
          <a:p>
            <a:fld id="{E139BAAD-7476-414C-B105-1DA9148DC31B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B7EC8E5-84CB-4ED9-B20D-341B15709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86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5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3477A9-7A9F-4683-9A4E-239CFF20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09FC57-5EA3-4B95-A41E-A27B230E3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FA5897-63F1-40B6-9DC8-243CE83E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88FA-95D8-A04F-8E36-24DD1F38BB56}" type="slidenum">
              <a:rPr kumimoji="1" lang="zh-TW" altLang="en-US" smtClean="0"/>
              <a:t>9</a:t>
            </a:fld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58006B5-0143-46AC-A93C-2AE16ED86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04" y="136525"/>
            <a:ext cx="116395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4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7656</TotalTime>
  <Words>1975</Words>
  <Application>Microsoft Office PowerPoint</Application>
  <PresentationFormat>寬螢幕</PresentationFormat>
  <Paragraphs>182</Paragraphs>
  <Slides>41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2" baseType="lpstr">
      <vt:lpstr>微软雅黑</vt:lpstr>
      <vt:lpstr>王漢宗特黑體繁</vt:lpstr>
      <vt:lpstr>Microsoft JhengHei</vt:lpstr>
      <vt:lpstr>Microsoft JhengHei</vt:lpstr>
      <vt:lpstr>arial</vt:lpstr>
      <vt:lpstr>arial</vt:lpstr>
      <vt:lpstr>Bell MT</vt:lpstr>
      <vt:lpstr>Calibri</vt:lpstr>
      <vt:lpstr>Open Sans</vt:lpstr>
      <vt:lpstr>Wingdings</vt:lpstr>
      <vt:lpstr>Office 佈景主題</vt:lpstr>
      <vt:lpstr>嘉義縣執行 111年數位學習精進方案 暨  數位學習專案辦公室業務 說明 </vt:lpstr>
      <vt:lpstr>以「用科技」為六大面向之本</vt:lpstr>
      <vt:lpstr>數位學習，是翻轉嘉義，也是提升學力的機會</vt:lpstr>
      <vt:lpstr>數位嘉義  學習創新—本縣數位學習進程  2018-2020 稱為「科技輔助自主學習計畫」  2021-2022 稱為「數位學習計畫」 (2021年末冒出一個第2梯次增建計畫也叫數位學習計畫) 2022-2025 所有計畫併入「數位學習精進方案」(班班有網路、生生用平板) </vt:lpstr>
      <vt:lpstr>PowerPoint 簡報</vt:lpstr>
      <vt:lpstr>PowerPoint 簡報</vt:lpstr>
      <vt:lpstr>整合行政院數位學習精進方案推動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「數位學習全縣推動」為目標 「數位學習精進方案」為核心 以數位學習專案辦公室為基地         班班有網路  生生用平板 </vt:lpstr>
      <vt:lpstr>嘉 義 縣 推 動 架 構</vt:lpstr>
      <vt:lpstr>嘉義縣數位學習專案辦公室任務分組</vt:lpstr>
      <vt:lpstr>實施策略</vt:lpstr>
      <vt:lpstr>實施策略</vt:lpstr>
      <vt:lpstr>實施策略</vt:lpstr>
      <vt:lpstr>實施策略</vt:lpstr>
      <vt:lpstr>嘉義縣的數位學習— 從困境中看到機會</vt:lpstr>
      <vt:lpstr>數位學習專案辦公室  任務</vt:lpstr>
      <vt:lpstr>數位學習專案辦公室執行目標</vt:lpstr>
      <vt:lpstr>數位學習專案辦公室—行政推動、成效評估</vt:lpstr>
      <vt:lpstr>數位學習專案辦公室—教學輔導、數位增能</vt:lpstr>
      <vt:lpstr>PowerPoint 簡報</vt:lpstr>
      <vt:lpstr>PowerPoint 簡報</vt:lpstr>
      <vt:lpstr>PowerPoint 簡報</vt:lpstr>
      <vt:lpstr>數位學習專案辦公室執行業務-以協助學力提升為目標</vt:lpstr>
      <vt:lpstr>PowerPoint 簡報</vt:lpstr>
      <vt:lpstr>PowerPoint 簡報</vt:lpstr>
      <vt:lpstr>PowerPoint 簡報</vt:lpstr>
      <vt:lpstr>PowerPoint 簡報</vt:lpstr>
      <vt:lpstr>本縣學生數位平台使用情況示例—教育部因材網</vt:lpstr>
      <vt:lpstr>PowerPoint 簡報</vt:lpstr>
      <vt:lpstr>PowerPoint 簡報</vt:lpstr>
      <vt:lpstr>PowerPoint 簡報</vt:lpstr>
      <vt:lpstr>PowerPoint 簡報</vt:lpstr>
      <vt:lpstr>PowerPoint 簡報</vt:lpstr>
      <vt:lpstr>嘉義縣數位學習專案辦公室 嘉義縣教育 專屬 也專屬於每一個想要為教育付出的人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Addie Yen</dc:creator>
  <cp:lastModifiedBy>蔡鎮名</cp:lastModifiedBy>
  <cp:revision>183</cp:revision>
  <dcterms:created xsi:type="dcterms:W3CDTF">2021-04-07T05:14:36Z</dcterms:created>
  <dcterms:modified xsi:type="dcterms:W3CDTF">2022-05-30T06:08:40Z</dcterms:modified>
</cp:coreProperties>
</file>