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6" r:id="rId4"/>
    <p:sldId id="277" r:id="rId5"/>
    <p:sldId id="278" r:id="rId6"/>
    <p:sldId id="280" r:id="rId7"/>
    <p:sldId id="281" r:id="rId8"/>
    <p:sldId id="279" r:id="rId9"/>
    <p:sldId id="282" r:id="rId10"/>
    <p:sldId id="25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CE2B8-AC2E-5F45-B033-97DA7042B5D0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820A-2069-AC44-B85B-0773A6DEDE3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39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016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A828D07-D726-4041-9945-5DD913E4D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BC0C18-B45F-CC42-89D2-38D21AC0A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079C44-678A-B74C-8922-43D352169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2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53E44E-D70D-7649-A8A5-3499C1AD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273AF-381B-6247-AAF2-BED525F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1F2FC9-7253-104B-8E9C-0C683A28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76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84100A5-4C46-394B-84C2-EE351B9EA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30E52F-1ABB-A24A-AA4C-2A1C91CD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8DEEA-1D14-E84A-AA05-F22E89A9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18C748-3E1D-994F-A4BF-A8BC7DC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E69ED39-E0A4-C44C-B7AD-9D496562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346B4467-236C-D041-8EDC-758BABC18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39219"/>
            <a:ext cx="10515600" cy="43513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644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51628A4-D3DE-6743-9F86-8A9C2F44C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46B59026-478E-0944-ADB0-AD4F9EAA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64515"/>
            <a:ext cx="26289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976FAF-7965-3346-9FEA-4256C636F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51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78AFEA-2AF7-BA40-9C70-783F746F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DE9F38-2905-AE46-A695-C7637DB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1BA83-05FE-A346-8809-D0E334B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4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D25DC28-E195-4E47-B3E2-8DC1BB80C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4EE9F22-F8A7-8D40-B042-ED44D620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15A32-D77F-3C42-9CDF-2CDE61FA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219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F6C92D-070D-3F43-9DCC-8E24BC50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E1FB07-CD19-CC48-84BB-D5650415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212232-9A80-3A41-B925-F0EFA5C8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644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59D6F89-6316-4B48-9D1B-4D8407AE4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16E1E3-F187-F447-A420-E4140C6C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BFB777-3CF1-F94E-8F3F-4412468B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19A31-1820-BB46-B2C7-CA9A49F0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7D1811-C8AC-994F-B4D0-F27A26EE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0B1E366D-2088-F94D-9A6D-5FCB7513C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2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98287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EC51E08-3350-844F-BC74-6B77D05CC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A24F86-E3FD-6B47-BBD4-ADDAB57C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8551"/>
            <a:ext cx="5181600" cy="4738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A90E38-030B-3342-8BC6-B44808266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8551"/>
            <a:ext cx="5181600" cy="4738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30E0EC-34B7-F64B-9B52-707E6334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FCA40F-C793-B243-B79E-C182532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103CCF-B50E-674D-BBBF-A20C6403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A92366E-4936-1A44-87EA-51E64290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843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1EE91CC-3182-934E-80B1-3F8BB6385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902CDE-C042-EB42-8ED3-B11316E50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8696"/>
            <a:ext cx="5157787" cy="45367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3F880A-5800-8045-89EF-5AE5641E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7034"/>
            <a:ext cx="5157787" cy="3873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41E222-17AB-F44F-A002-FBF1E2800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8696"/>
            <a:ext cx="5183188" cy="45367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8A3D63-8E6A-314E-98DB-0615D336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7034"/>
            <a:ext cx="5183188" cy="3873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75666E-BECF-E543-A157-607E5B5E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E52D2A-6AA9-5648-A37E-7FF71857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12B6B77-F730-5D46-AC52-A0065F41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A2265A9-3F27-2643-AC32-0505F652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92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6370722-E071-4F40-9762-6190C8488E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CA0D13-F031-9F46-A8B3-26012FC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FBFCA8-341B-F04B-A170-0FF8F29F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852C48-D0B4-1646-B20C-5CCB934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465091-DD89-9544-8BAB-E30CA97F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58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2524ABC-C601-9B4F-8963-C65B4630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57B363-4C15-A44B-A33E-91CC2F4D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9F52CB7-E857-0A4E-9A13-0E58B595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6A503B-6769-6E48-8602-0836AAF8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57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F4D9F9C-C3F6-8A49-B825-1D6AFCFE8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DCC3B3-0DD9-2641-A488-77D8819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393"/>
            <a:ext cx="3932237" cy="106997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0DD91-9DBD-254F-A4B7-EAECD336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7394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71E1A5-6685-B44F-B09D-B19DCBE3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736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07717-53BE-724E-BC7F-979623A3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E84970-6FE6-7748-B779-28D30E45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84FBDC-4D55-FD4D-B6E4-AADD0A3D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132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C54A79F-45C2-DB4A-BDC7-920AC9E3C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BFDC7FC-098A-5D47-ADEA-4724D1BBB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45332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382018-15CF-7542-95F6-5A89FC7B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7E80-F51F-E843-AC44-2F8F84795B98}" type="datetimeFigureOut">
              <a:rPr kumimoji="1" lang="zh-TW" altLang="en-US" smtClean="0"/>
              <a:t>2022/5/19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B60411-4AA6-A140-8CD8-76EBEF7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7C915C-5624-2341-B6E1-E0C714A9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18C6E2F-AD24-8E4C-AB1D-9F25D244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393"/>
            <a:ext cx="3932237" cy="106997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F4EFFC8-FDBC-0147-A930-9028878AD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736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0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FB97D0E-AF48-A64B-9A86-3F914924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F272FA-8F91-8A43-968C-DB46E4FC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EC41D4-35D6-AF49-9B24-3031D4065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1BB67E80-F51F-E843-AC44-2F8F84795B98}" type="datetimeFigureOut">
              <a:rPr kumimoji="1" lang="zh-TW" altLang="en-US" smtClean="0"/>
              <a:pPr/>
              <a:t>2022/5/19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DECA2-3AAB-A54A-B278-79D2CE881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2DCEFF-98F0-FA49-B1A7-ECEE15E33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027F88FA-95D8-A04F-8E36-24DD1F38BB5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581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74139A-DE6D-1C44-A2E6-D85B7187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2228547"/>
            <a:ext cx="9144000" cy="1727815"/>
          </a:xfrm>
        </p:spPr>
        <p:txBody>
          <a:bodyPr>
            <a:normAutofit/>
          </a:bodyPr>
          <a:lstStyle/>
          <a:p>
            <a:r>
              <a:rPr kumimoji="1" lang="zh-TW" altLang="en-US" sz="5400" dirty="0"/>
              <a:t>嘉義縣數位學習推動計畫</a:t>
            </a:r>
            <a:r>
              <a:rPr kumimoji="1" lang="en-US" altLang="zh-TW" sz="5400" dirty="0"/>
              <a:t>-</a:t>
            </a:r>
            <a:br>
              <a:rPr kumimoji="1" lang="en-US" altLang="zh-TW" sz="5400" dirty="0"/>
            </a:br>
            <a:r>
              <a:rPr kumimoji="1" lang="en-US" altLang="zh-TW" sz="5400" dirty="0"/>
              <a:t>111</a:t>
            </a:r>
            <a:r>
              <a:rPr kumimoji="1" lang="zh-TW" altLang="en-US" sz="5400" dirty="0"/>
              <a:t>年度入校輔導團隊會議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C016B2B-6AFD-40E9-915B-E761A4025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2922" y="5737329"/>
            <a:ext cx="9144000" cy="560835"/>
          </a:xfrm>
        </p:spPr>
        <p:txBody>
          <a:bodyPr/>
          <a:lstStyle/>
          <a:p>
            <a:pPr algn="r"/>
            <a:r>
              <a:rPr lang="en-US" altLang="zh-TW" dirty="0"/>
              <a:t>111.05.19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069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1B2B27B-1EFE-7348-AB30-10454EE1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FE3F86E-162E-C14C-9900-2EE1F88D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0699"/>
            <a:ext cx="10515600" cy="1042004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感謝聆聽．敬請指教</a:t>
            </a:r>
          </a:p>
        </p:txBody>
      </p:sp>
    </p:spTree>
    <p:extLst>
      <p:ext uri="{BB962C8B-B14F-4D97-AF65-F5344CB8AC3E}">
        <p14:creationId xmlns:p14="http://schemas.microsoft.com/office/powerpoint/2010/main" val="25870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E04641B-2C52-2549-AD90-8B5A9B6F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3329FF-30D2-8844-A3E1-6F5F28F7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01" y="464515"/>
            <a:ext cx="6447083" cy="708301"/>
          </a:xfrm>
        </p:spPr>
        <p:txBody>
          <a:bodyPr>
            <a:normAutofit/>
          </a:bodyPr>
          <a:lstStyle/>
          <a:p>
            <a:r>
              <a:rPr kumimoji="1" lang="zh-TW" altLang="en-US" sz="3600" dirty="0"/>
              <a:t>討論事項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3C3D63-2D4C-AE43-94C8-230DABB6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401" y="1539219"/>
            <a:ext cx="644708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本學期入校輔導相關事項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本學期欲進行公開授課之學校認養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重要</a:t>
            </a:r>
            <a:r>
              <a:rPr lang="en-US" altLang="zh-TW" dirty="0"/>
              <a:t>KPI</a:t>
            </a:r>
            <a:r>
              <a:rPr lang="zh-TW" altLang="en-US" dirty="0"/>
              <a:t>更改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計畫學校認養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綜合座談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70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5FF7A-0FD9-4A94-A01A-DE6D3CDF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本學期入校輔導相關事項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288A07-3C87-421A-906E-FE39E7D5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96"/>
            <a:ext cx="10515600" cy="4351338"/>
          </a:xfrm>
        </p:spPr>
        <p:txBody>
          <a:bodyPr/>
          <a:lstStyle/>
          <a:p>
            <a:r>
              <a:rPr lang="zh-TW" altLang="en-US" dirty="0"/>
              <a:t>計畫學校內部執行情況、校內擴散情形</a:t>
            </a:r>
            <a:endParaRPr lang="en-US" altLang="zh-TW" dirty="0"/>
          </a:p>
          <a:p>
            <a:r>
              <a:rPr lang="zh-TW" altLang="en-US" dirty="0"/>
              <a:t>去年執行過程中遇到的困難點</a:t>
            </a:r>
            <a:endParaRPr lang="en-US" altLang="zh-TW" dirty="0"/>
          </a:p>
          <a:p>
            <a:r>
              <a:rPr lang="zh-TW" altLang="en-US" dirty="0"/>
              <a:t>希望計畫團隊提供哪些協助，或者辦理哪些領域的增能研習</a:t>
            </a:r>
            <a:endParaRPr lang="en-US" altLang="zh-TW" dirty="0"/>
          </a:p>
          <a:p>
            <a:r>
              <a:rPr lang="zh-TW" altLang="en-US" dirty="0"/>
              <a:t>今年度ＫＰＩ改變項目</a:t>
            </a:r>
            <a:endParaRPr lang="en-US" altLang="zh-TW" dirty="0"/>
          </a:p>
          <a:p>
            <a:r>
              <a:rPr lang="zh-TW" altLang="en-US" dirty="0"/>
              <a:t>生生有平板－精進方案執行要點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510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2F525-79AE-4F58-8384-D2F66876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本學期欲進行公開授課之學校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795592-0131-4DF0-A9BE-C80FD302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柳林國小：</a:t>
            </a:r>
            <a:r>
              <a:rPr lang="en-US" altLang="zh-TW" dirty="0"/>
              <a:t>5/26</a:t>
            </a:r>
            <a:r>
              <a:rPr lang="zh-TW" altLang="en-US" dirty="0"/>
              <a:t>或</a:t>
            </a:r>
            <a:r>
              <a:rPr lang="en-US" altLang="zh-TW" dirty="0"/>
              <a:t>5/27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因計畫班級為</a:t>
            </a:r>
            <a:r>
              <a:rPr lang="en-US" altLang="zh-TW" dirty="0"/>
              <a:t>6</a:t>
            </a:r>
            <a:r>
              <a:rPr lang="zh-TW" altLang="en-US" dirty="0"/>
              <a:t>年級，畢業考在即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柴林國小：</a:t>
            </a:r>
            <a:r>
              <a:rPr lang="en-US" altLang="zh-TW" dirty="0"/>
              <a:t>5/31</a:t>
            </a:r>
            <a:r>
              <a:rPr lang="zh-TW" altLang="en-US" dirty="0"/>
              <a:t> 下午</a:t>
            </a:r>
            <a:r>
              <a:rPr lang="en-US" altLang="zh-TW" dirty="0"/>
              <a:t>1</a:t>
            </a:r>
            <a:r>
              <a:rPr lang="zh-TW" altLang="en-US" dirty="0"/>
              <a:t>點</a:t>
            </a:r>
            <a:r>
              <a:rPr lang="en-US" altLang="zh-TW" dirty="0"/>
              <a:t>30</a:t>
            </a:r>
            <a:r>
              <a:rPr lang="zh-TW" altLang="en-US" dirty="0"/>
              <a:t>分開始</a:t>
            </a:r>
            <a:endParaRPr lang="en-US" altLang="zh-TW" dirty="0"/>
          </a:p>
          <a:p>
            <a:r>
              <a:rPr lang="zh-TW" altLang="en-US" dirty="0"/>
              <a:t>安東國小：</a:t>
            </a:r>
            <a:r>
              <a:rPr lang="en-US" altLang="zh-TW" dirty="0"/>
              <a:t>6/21</a:t>
            </a:r>
            <a:r>
              <a:rPr lang="zh-TW" altLang="en-US" dirty="0"/>
              <a:t>下午</a:t>
            </a:r>
            <a:r>
              <a:rPr lang="en-US" altLang="zh-TW" dirty="0"/>
              <a:t>1</a:t>
            </a:r>
            <a:r>
              <a:rPr lang="zh-TW" altLang="en-US" dirty="0"/>
              <a:t>點</a:t>
            </a:r>
            <a:r>
              <a:rPr lang="en-US" altLang="zh-TW" dirty="0"/>
              <a:t>30</a:t>
            </a:r>
            <a:r>
              <a:rPr lang="zh-TW" altLang="en-US"/>
              <a:t>分開始</a:t>
            </a:r>
            <a:endParaRPr lang="en-US" altLang="zh-TW" dirty="0"/>
          </a:p>
          <a:p>
            <a:r>
              <a:rPr lang="zh-TW" altLang="en-US" dirty="0"/>
              <a:t>松山國小：</a:t>
            </a:r>
            <a:r>
              <a:rPr lang="en-US" altLang="zh-TW" dirty="0"/>
              <a:t>5/30-6/2</a:t>
            </a:r>
            <a:r>
              <a:rPr lang="zh-TW" altLang="en-US" dirty="0"/>
              <a:t> 擇一日，配合委員的時間</a:t>
            </a:r>
            <a:endParaRPr lang="en-US" altLang="zh-TW" dirty="0"/>
          </a:p>
          <a:p>
            <a:r>
              <a:rPr lang="zh-TW" altLang="en-US" dirty="0"/>
              <a:t>新港國小：</a:t>
            </a:r>
            <a:r>
              <a:rPr lang="en-US" altLang="zh-TW" dirty="0"/>
              <a:t>6/2</a:t>
            </a:r>
            <a:r>
              <a:rPr lang="zh-TW" altLang="en-US" dirty="0"/>
              <a:t> 上午</a:t>
            </a:r>
            <a:r>
              <a:rPr lang="en-US" altLang="zh-TW" dirty="0"/>
              <a:t>9</a:t>
            </a:r>
            <a:r>
              <a:rPr lang="zh-TW" altLang="en-US" dirty="0"/>
              <a:t>點</a:t>
            </a:r>
            <a:r>
              <a:rPr lang="en-US" altLang="zh-TW" dirty="0"/>
              <a:t>30</a:t>
            </a:r>
            <a:r>
              <a:rPr lang="zh-TW" altLang="en-US" dirty="0"/>
              <a:t>分開始</a:t>
            </a:r>
            <a:r>
              <a:rPr lang="en-US" altLang="zh-TW" dirty="0"/>
              <a:t>(</a:t>
            </a:r>
            <a:r>
              <a:rPr lang="zh-TW" altLang="en-US" dirty="0"/>
              <a:t>結合閱讀社群辦理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5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F140A-22F5-4F5A-8C96-1CC1F8EC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95"/>
            <a:ext cx="10515600" cy="708301"/>
          </a:xfrm>
        </p:spPr>
        <p:txBody>
          <a:bodyPr>
            <a:normAutofit/>
          </a:bodyPr>
          <a:lstStyle/>
          <a:p>
            <a:r>
              <a:rPr lang="zh-TW" altLang="en-US" dirty="0"/>
              <a:t>重要</a:t>
            </a:r>
            <a:r>
              <a:rPr lang="en-US" altLang="zh-TW" dirty="0"/>
              <a:t>KPI</a:t>
            </a:r>
            <a:r>
              <a:rPr lang="zh-TW" altLang="en-US" dirty="0"/>
              <a:t>更改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AB3CF8-223A-4EDF-894C-0F3286C0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90"/>
            <a:ext cx="12192000" cy="55976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69A725-4AAA-4408-8148-F25005569881}"/>
              </a:ext>
            </a:extLst>
          </p:cNvPr>
          <p:cNvSpPr/>
          <p:nvPr/>
        </p:nvSpPr>
        <p:spPr>
          <a:xfrm>
            <a:off x="838198" y="3517641"/>
            <a:ext cx="8483083" cy="5505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EA518F-80DC-42F5-AEC9-C1F2E88CD18D}"/>
              </a:ext>
            </a:extLst>
          </p:cNvPr>
          <p:cNvSpPr/>
          <p:nvPr/>
        </p:nvSpPr>
        <p:spPr>
          <a:xfrm>
            <a:off x="838199" y="3088433"/>
            <a:ext cx="11002347" cy="4521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EA6B39-6B14-479E-8E21-DA55A423A27D}"/>
              </a:ext>
            </a:extLst>
          </p:cNvPr>
          <p:cNvSpPr/>
          <p:nvPr/>
        </p:nvSpPr>
        <p:spPr>
          <a:xfrm>
            <a:off x="838198" y="5470849"/>
            <a:ext cx="11002347" cy="9809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80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38A531C-401F-429E-A475-889A0702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297187"/>
            <a:ext cx="10515600" cy="708025"/>
          </a:xfrm>
        </p:spPr>
        <p:txBody>
          <a:bodyPr>
            <a:normAutofit/>
          </a:bodyPr>
          <a:lstStyle/>
          <a:p>
            <a:r>
              <a:rPr lang="zh-TW" altLang="en-US" dirty="0"/>
              <a:t>重要</a:t>
            </a:r>
            <a:r>
              <a:rPr lang="en-US" altLang="zh-TW" dirty="0"/>
              <a:t>KPI</a:t>
            </a:r>
            <a:r>
              <a:rPr lang="zh-TW" altLang="en-US" dirty="0"/>
              <a:t>更改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AE48A0B-3055-45AE-98DF-B25252617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7" r="1980"/>
          <a:stretch/>
        </p:blipFill>
        <p:spPr>
          <a:xfrm>
            <a:off x="27993" y="3312367"/>
            <a:ext cx="12164007" cy="315711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2B19A64-7D14-41A9-9BCB-B9F6F41AD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4"/>
          <a:stretch/>
        </p:blipFill>
        <p:spPr>
          <a:xfrm>
            <a:off x="0" y="928518"/>
            <a:ext cx="12192000" cy="23838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ECDFAA3-8676-468E-8906-95A6130F1E90}"/>
              </a:ext>
            </a:extLst>
          </p:cNvPr>
          <p:cNvSpPr/>
          <p:nvPr/>
        </p:nvSpPr>
        <p:spPr>
          <a:xfrm>
            <a:off x="608822" y="3312366"/>
            <a:ext cx="8917733" cy="9797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F6733B-6617-418E-9B22-66C1C9D88982}"/>
              </a:ext>
            </a:extLst>
          </p:cNvPr>
          <p:cNvSpPr/>
          <p:nvPr/>
        </p:nvSpPr>
        <p:spPr>
          <a:xfrm>
            <a:off x="608821" y="4814596"/>
            <a:ext cx="8917733" cy="5878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0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82FAB-3A5E-4E25-B3BE-AE6F2152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計畫學校認養</a:t>
            </a:r>
          </a:p>
        </p:txBody>
      </p:sp>
      <p:graphicFrame>
        <p:nvGraphicFramePr>
          <p:cNvPr id="10" name="內容版面配置區 9">
            <a:extLst>
              <a:ext uri="{FF2B5EF4-FFF2-40B4-BE49-F238E27FC236}">
                <a16:creationId xmlns:a16="http://schemas.microsoft.com/office/drawing/2014/main" id="{0609B9B8-512B-4402-87E6-7AB81D145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870688"/>
              </p:ext>
            </p:extLst>
          </p:nvPr>
        </p:nvGraphicFramePr>
        <p:xfrm>
          <a:off x="475861" y="1539874"/>
          <a:ext cx="11064551" cy="263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698">
                  <a:extLst>
                    <a:ext uri="{9D8B030D-6E8A-4147-A177-3AD203B41FA5}">
                      <a16:colId xmlns:a16="http://schemas.microsoft.com/office/drawing/2014/main" val="2687150469"/>
                    </a:ext>
                  </a:extLst>
                </a:gridCol>
                <a:gridCol w="2034625">
                  <a:extLst>
                    <a:ext uri="{9D8B030D-6E8A-4147-A177-3AD203B41FA5}">
                      <a16:colId xmlns:a16="http://schemas.microsoft.com/office/drawing/2014/main" val="2936083767"/>
                    </a:ext>
                  </a:extLst>
                </a:gridCol>
                <a:gridCol w="1998557">
                  <a:extLst>
                    <a:ext uri="{9D8B030D-6E8A-4147-A177-3AD203B41FA5}">
                      <a16:colId xmlns:a16="http://schemas.microsoft.com/office/drawing/2014/main" val="1990476238"/>
                    </a:ext>
                  </a:extLst>
                </a:gridCol>
                <a:gridCol w="1998557">
                  <a:extLst>
                    <a:ext uri="{9D8B030D-6E8A-4147-A177-3AD203B41FA5}">
                      <a16:colId xmlns:a16="http://schemas.microsoft.com/office/drawing/2014/main" val="4062594611"/>
                    </a:ext>
                  </a:extLst>
                </a:gridCol>
                <a:gridCol w="1998557">
                  <a:extLst>
                    <a:ext uri="{9D8B030D-6E8A-4147-A177-3AD203B41FA5}">
                      <a16:colId xmlns:a16="http://schemas.microsoft.com/office/drawing/2014/main" val="4115354584"/>
                    </a:ext>
                  </a:extLst>
                </a:gridCol>
                <a:gridCol w="1998557">
                  <a:extLst>
                    <a:ext uri="{9D8B030D-6E8A-4147-A177-3AD203B41FA5}">
                      <a16:colId xmlns:a16="http://schemas.microsoft.com/office/drawing/2014/main" val="2142590856"/>
                    </a:ext>
                  </a:extLst>
                </a:gridCol>
              </a:tblGrid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委員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72549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太平國小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龍崗國小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梅山國小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松梅國小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瑞峰國小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02121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2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瑞里國小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鹿滿國小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隙頂國小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大鄉國小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網寮國小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57684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3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山美國小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民和國小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十字國小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中林國小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大崙國小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97743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4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豐山實驗學校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和順國小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03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5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D061B-7413-4C76-A368-7717E3F2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計畫學校認養</a:t>
            </a:r>
          </a:p>
        </p:txBody>
      </p:sp>
      <p:graphicFrame>
        <p:nvGraphicFramePr>
          <p:cNvPr id="5" name="內容版面配置區 9">
            <a:extLst>
              <a:ext uri="{FF2B5EF4-FFF2-40B4-BE49-F238E27FC236}">
                <a16:creationId xmlns:a16="http://schemas.microsoft.com/office/drawing/2014/main" id="{4B923E6C-927A-432F-B691-FE6D68CBE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47595"/>
              </p:ext>
            </p:extLst>
          </p:nvPr>
        </p:nvGraphicFramePr>
        <p:xfrm>
          <a:off x="261257" y="1539874"/>
          <a:ext cx="11392682" cy="34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8">
                  <a:extLst>
                    <a:ext uri="{9D8B030D-6E8A-4147-A177-3AD203B41FA5}">
                      <a16:colId xmlns:a16="http://schemas.microsoft.com/office/drawing/2014/main" val="2687150469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2936083767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1990476238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4062594611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4115354584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2142590856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170538760"/>
                    </a:ext>
                  </a:extLst>
                </a:gridCol>
              </a:tblGrid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委員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世隆主任、</a:t>
                      </a:r>
                      <a:endParaRPr lang="en-US" altLang="zh-TW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怡秀主任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英雪教授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72549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雙溪國小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仁和國小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竹崎國小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古民國小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六嘉國中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民雄國中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02121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2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布新國小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太興國小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興中國小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民雄國小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新港國中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鹿草國中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57684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3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東石國小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三興國小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沙坑國小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義興國小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義竹國中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97743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4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社團國小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朴子國中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033101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學校</a:t>
                      </a:r>
                      <a:r>
                        <a:rPr lang="en-US" altLang="zh-TW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5</a:t>
                      </a: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王漢宗顏楷體繁" panose="02000500000000000000" pitchFamily="2" charset="-120"/>
                          <a:ea typeface="王漢宗顏楷體繁" panose="02000500000000000000" pitchFamily="2" charset="-120"/>
                        </a:rPr>
                        <a:t>嘉新國中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王漢宗顏楷體繁" panose="02000500000000000000" pitchFamily="2" charset="-120"/>
                        <a:ea typeface="王漢宗顏楷體繁" panose="02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5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ABC7C8F-256A-4580-9C67-3328F966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8008"/>
            <a:ext cx="10515600" cy="127545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綜合座談</a:t>
            </a:r>
          </a:p>
        </p:txBody>
      </p:sp>
    </p:spTree>
    <p:extLst>
      <p:ext uri="{BB962C8B-B14F-4D97-AF65-F5344CB8AC3E}">
        <p14:creationId xmlns:p14="http://schemas.microsoft.com/office/powerpoint/2010/main" val="391494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320</Words>
  <Application>Microsoft Office PowerPoint</Application>
  <PresentationFormat>寬螢幕</PresentationFormat>
  <Paragraphs>78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王漢宗顏楷體繁</vt:lpstr>
      <vt:lpstr>Microsoft JhengHei</vt:lpstr>
      <vt:lpstr>Arial</vt:lpstr>
      <vt:lpstr>Calibri</vt:lpstr>
      <vt:lpstr>Office 佈景主題</vt:lpstr>
      <vt:lpstr>嘉義縣數位學習推動計畫- 111年度入校輔導團隊會議</vt:lpstr>
      <vt:lpstr>討論事項</vt:lpstr>
      <vt:lpstr>本學期入校輔導相關事項</vt:lpstr>
      <vt:lpstr>本學期欲進行公開授課之學校</vt:lpstr>
      <vt:lpstr>重要KPI更改</vt:lpstr>
      <vt:lpstr>重要KPI更改</vt:lpstr>
      <vt:lpstr>計畫學校認養</vt:lpstr>
      <vt:lpstr>計畫學校認養</vt:lpstr>
      <vt:lpstr>綜合座談</vt:lpstr>
      <vt:lpstr>感謝聆聽．敬請指教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Addie Yen</dc:creator>
  <cp:lastModifiedBy>蔡鎮名</cp:lastModifiedBy>
  <cp:revision>47</cp:revision>
  <dcterms:created xsi:type="dcterms:W3CDTF">2021-04-07T05:14:36Z</dcterms:created>
  <dcterms:modified xsi:type="dcterms:W3CDTF">2022-05-19T00:27:05Z</dcterms:modified>
</cp:coreProperties>
</file>