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06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56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05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24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30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0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75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0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67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88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5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01704-7D0F-42FA-9B80-F17D252DB1AB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4833-6373-44A6-A981-3192CF782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10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9185" y="854341"/>
            <a:ext cx="8635041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TW" sz="3600" dirty="0"/>
              <a:t>112</a:t>
            </a:r>
            <a:r>
              <a:rPr lang="zh-TW" altLang="en-US" sz="3600" dirty="0"/>
              <a:t>年「推動中小學數位學習精進方案」校園數位內容及教學軟體</a:t>
            </a:r>
          </a:p>
        </p:txBody>
      </p:sp>
      <p:sp>
        <p:nvSpPr>
          <p:cNvPr id="5" name="矩形 4"/>
          <p:cNvSpPr/>
          <p:nvPr/>
        </p:nvSpPr>
        <p:spPr>
          <a:xfrm>
            <a:off x="1417382" y="3365104"/>
            <a:ext cx="3775393" cy="707886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zh-TW" altLang="en-US" sz="4000" dirty="0"/>
              <a:t>共同性軟體採購</a:t>
            </a:r>
          </a:p>
        </p:txBody>
      </p:sp>
      <p:sp>
        <p:nvSpPr>
          <p:cNvPr id="6" name="矩形 5"/>
          <p:cNvSpPr/>
          <p:nvPr/>
        </p:nvSpPr>
        <p:spPr>
          <a:xfrm>
            <a:off x="7398762" y="3365104"/>
            <a:ext cx="326243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sz="4000" dirty="0"/>
              <a:t>各校自行採購</a:t>
            </a:r>
          </a:p>
        </p:txBody>
      </p:sp>
      <p:sp>
        <p:nvSpPr>
          <p:cNvPr id="7" name="矩形 6"/>
          <p:cNvSpPr/>
          <p:nvPr/>
        </p:nvSpPr>
        <p:spPr>
          <a:xfrm>
            <a:off x="666884" y="4690697"/>
            <a:ext cx="4801314" cy="1200329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zh-TW" altLang="en-US" sz="3600" dirty="0"/>
              <a:t>全縣採購規劃小組代表</a:t>
            </a:r>
            <a:endParaRPr lang="en-US" altLang="zh-TW" sz="3600" dirty="0"/>
          </a:p>
          <a:p>
            <a:pPr algn="ctr"/>
            <a:r>
              <a:rPr lang="zh-TW" altLang="en-US" sz="3600" dirty="0"/>
              <a:t>縣府進行招標採購</a:t>
            </a:r>
          </a:p>
        </p:txBody>
      </p:sp>
      <p:sp>
        <p:nvSpPr>
          <p:cNvPr id="8" name="矩形 7"/>
          <p:cNvSpPr/>
          <p:nvPr/>
        </p:nvSpPr>
        <p:spPr>
          <a:xfrm>
            <a:off x="7943151" y="4721704"/>
            <a:ext cx="2236510" cy="1261884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sz="3600" dirty="0"/>
              <a:t>各校採購</a:t>
            </a:r>
            <a:endParaRPr lang="en-US" altLang="zh-TW" sz="3600" dirty="0"/>
          </a:p>
          <a:p>
            <a:r>
              <a:rPr lang="zh-TW" altLang="en-US" sz="4000" dirty="0"/>
              <a:t>送府審查</a:t>
            </a:r>
          </a:p>
        </p:txBody>
      </p:sp>
      <p:sp>
        <p:nvSpPr>
          <p:cNvPr id="9" name="向下箭號 8"/>
          <p:cNvSpPr/>
          <p:nvPr/>
        </p:nvSpPr>
        <p:spPr>
          <a:xfrm>
            <a:off x="2838091" y="4072990"/>
            <a:ext cx="698739" cy="61770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單箭頭接點 11"/>
          <p:cNvCxnSpPr>
            <a:stCxn id="4" idx="2"/>
            <a:endCxn id="5" idx="0"/>
          </p:cNvCxnSpPr>
          <p:nvPr/>
        </p:nvCxnSpPr>
        <p:spPr>
          <a:xfrm flipH="1">
            <a:off x="3305079" y="2054670"/>
            <a:ext cx="2901627" cy="1310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>
            <a:stCxn id="4" idx="2"/>
            <a:endCxn id="6" idx="0"/>
          </p:cNvCxnSpPr>
          <p:nvPr/>
        </p:nvCxnSpPr>
        <p:spPr>
          <a:xfrm>
            <a:off x="6206706" y="2054670"/>
            <a:ext cx="2823272" cy="1310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向下箭號 14"/>
          <p:cNvSpPr/>
          <p:nvPr/>
        </p:nvSpPr>
        <p:spPr>
          <a:xfrm>
            <a:off x="8856454" y="4103997"/>
            <a:ext cx="698739" cy="61770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6999227" y="2709887"/>
            <a:ext cx="4330461" cy="3571336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029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97146" y="553890"/>
            <a:ext cx="1106769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600" b="1" dirty="0"/>
              <a:t>採購相關注意事項詳見「採購規範建議」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(一)各校應依本府核定之經費額度，就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教育部公布之數位內容與教學軟體名單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（以下簡稱產品），依學校教學需求選購。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(二)選購產品時應考量各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學習領域及學科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教學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需求。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(三)</a:t>
            </a:r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需求之評估應經校內會議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，並循採購法相關程序辦理。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(四)採購之品項建議以能配合教育部介接教育體系單一簽入 (OpenID)及提供相關數據至教育部教育大數據資料庫，易於掌握師生使用情形者為優先。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(五)本案須每年度依本府規劃之「數位內容與教學軟體採購之使用效益」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檢核機制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，填列使用情形及使用效益。</a:t>
            </a: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(六)經費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用於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支付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產品相關</a:t>
            </a:r>
            <a:r>
              <a:rPr lang="zh-TW" altLang="en-US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硬體與教具費用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，倘需結合硬體，請自籌財源辦理。</a:t>
            </a:r>
          </a:p>
        </p:txBody>
      </p:sp>
    </p:spTree>
    <p:extLst>
      <p:ext uri="{BB962C8B-B14F-4D97-AF65-F5344CB8AC3E}">
        <p14:creationId xmlns:p14="http://schemas.microsoft.com/office/powerpoint/2010/main" val="131014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02257" y="722561"/>
            <a:ext cx="105932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補助經費審查作業採現場收件，請各校於作業時間內派員到場遞件：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星期二</a:t>
            </a: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時至下午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時止。</a:t>
            </a: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en-US" sz="3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創新學院</a:t>
            </a:r>
            <a:r>
              <a:rPr lang="en-US" altLang="zh-TW" sz="3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人力發展所</a:t>
            </a:r>
            <a:r>
              <a:rPr lang="en-US" altLang="zh-TW" sz="3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)1</a:t>
            </a:r>
            <a:r>
              <a:rPr lang="zh-TW" altLang="en-US" sz="36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樓餐廳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審查當日請國小資訊議題輔導團、教育網路中心及數位學習專案辦公室派員到場協助審查作業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並請相關人員所屬學校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准予公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差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假。</a:t>
            </a:r>
          </a:p>
        </p:txBody>
      </p:sp>
    </p:spTree>
    <p:extLst>
      <p:ext uri="{BB962C8B-B14F-4D97-AF65-F5344CB8AC3E}">
        <p14:creationId xmlns:p14="http://schemas.microsoft.com/office/powerpoint/2010/main" val="91451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4015" y="548601"/>
            <a:ext cx="1055010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10/17(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經費補助經費審查及請撥作業，請貴校備齊以下文件送交審查：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採購清冊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請依線上填報格式填寫丶列印並逐級核章後以正本繳交，表單鏈結另行公佈於本縣數位學習專案辦公室網站：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https://dlo.cyc.edu.tw/)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與各家廠商下定之訂購單</a:t>
            </a:r>
            <a:r>
              <a:rPr lang="zh-TW" altLang="en-US" sz="32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影本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可參考本府提供之參考格式丶以共同供應契約訂購單列印，或以其他確實載明產品序號名稱及採購內容金額等，必要欄位之契約文件，並請加蓋學校印章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742950" lvl="1" indent="-285750">
              <a:buFont typeface="+mj-lt"/>
              <a:buAutoNum type="arabicPeriod"/>
            </a:pP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校內採購會議紀錄</a:t>
            </a: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含簽到</a:t>
            </a: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876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45389" y="1621138"/>
            <a:ext cx="104465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另，請各校於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112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前完成軟體採購驗收，並將相關</a:t>
            </a:r>
            <a:r>
              <a:rPr lang="zh-TW" altLang="en-US" sz="4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驗收紀錄影本</a:t>
            </a:r>
            <a:r>
              <a:rPr lang="en-US" altLang="zh-TW" sz="4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40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份，逕送本府教育處教學發展科葉淑婷課督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電話：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05-3620123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分機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8914)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彙整，俾利後續撥款作業進行。</a:t>
            </a:r>
          </a:p>
        </p:txBody>
      </p:sp>
    </p:spTree>
    <p:extLst>
      <p:ext uri="{BB962C8B-B14F-4D97-AF65-F5344CB8AC3E}">
        <p14:creationId xmlns:p14="http://schemas.microsoft.com/office/powerpoint/2010/main" val="2153234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503</Words>
  <Application>Microsoft Office PowerPoint</Application>
  <PresentationFormat>寬螢幕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葉淑婷</dc:creator>
  <cp:lastModifiedBy>5a88</cp:lastModifiedBy>
  <cp:revision>9</cp:revision>
  <dcterms:created xsi:type="dcterms:W3CDTF">2023-10-03T00:23:58Z</dcterms:created>
  <dcterms:modified xsi:type="dcterms:W3CDTF">2023-10-03T02:53:35Z</dcterms:modified>
</cp:coreProperties>
</file>