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83" r:id="rId3"/>
    <p:sldId id="284" r:id="rId4"/>
    <p:sldId id="285" r:id="rId5"/>
    <p:sldId id="286" r:id="rId6"/>
    <p:sldId id="258" r:id="rId7"/>
    <p:sldId id="259" r:id="rId8"/>
    <p:sldId id="287" r:id="rId9"/>
    <p:sldId id="288" r:id="rId10"/>
    <p:sldId id="277" r:id="rId11"/>
    <p:sldId id="290" r:id="rId12"/>
    <p:sldId id="260" r:id="rId13"/>
    <p:sldId id="279" r:id="rId14"/>
    <p:sldId id="280" r:id="rId15"/>
    <p:sldId id="291" r:id="rId16"/>
    <p:sldId id="289" r:id="rId17"/>
    <p:sldId id="292" r:id="rId18"/>
    <p:sldId id="293" r:id="rId1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5FD0B"/>
    <a:srgbClr val="FEBAEF"/>
    <a:srgbClr val="FF4A5A"/>
    <a:srgbClr val="12DE6E"/>
    <a:srgbClr val="66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0" d="100"/>
          <a:sy n="80" d="100"/>
        </p:scale>
        <p:origin x="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9F26B-B294-42A1-AB01-923FFB736092}" type="doc">
      <dgm:prSet loTypeId="urn:microsoft.com/office/officeart/2005/8/layout/hProcess11" loCatId="process" qsTypeId="urn:microsoft.com/office/officeart/2005/8/quickstyle/simple1" qsCatId="simple" csTypeId="urn:microsoft.com/office/officeart/2005/8/colors/accent1_2" csCatId="accent1" phldr="1"/>
      <dgm:spPr/>
    </dgm:pt>
    <dgm:pt modelId="{89625771-8FD3-4DE9-9CF2-A40772C2A1F2}">
      <dgm:prSet phldrT="[文字]"/>
      <dgm:spPr/>
      <dgm:t>
        <a:bodyPr/>
        <a:lstStyle/>
        <a:p>
          <a:r>
            <a:rPr lang="en-US" altLang="zh-TW" dirty="0"/>
            <a:t>111</a:t>
          </a:r>
          <a:endParaRPr lang="zh-TW" altLang="en-US" dirty="0"/>
        </a:p>
      </dgm:t>
    </dgm:pt>
    <dgm:pt modelId="{1F0DE40F-3C07-4F09-B100-F2730AC9D3F0}" type="parTrans" cxnId="{044CFA08-1A19-470C-A578-94E58E16C37A}">
      <dgm:prSet/>
      <dgm:spPr/>
      <dgm:t>
        <a:bodyPr/>
        <a:lstStyle/>
        <a:p>
          <a:endParaRPr lang="zh-TW" altLang="en-US"/>
        </a:p>
      </dgm:t>
    </dgm:pt>
    <dgm:pt modelId="{9E92E8A0-5DD4-4E03-806E-3CA0CED98371}" type="sibTrans" cxnId="{044CFA08-1A19-470C-A578-94E58E16C37A}">
      <dgm:prSet/>
      <dgm:spPr/>
      <dgm:t>
        <a:bodyPr/>
        <a:lstStyle/>
        <a:p>
          <a:endParaRPr lang="zh-TW" altLang="en-US"/>
        </a:p>
      </dgm:t>
    </dgm:pt>
    <dgm:pt modelId="{9FF48CBF-63DA-488F-8BC0-28FFD25A36B4}">
      <dgm:prSet phldrT="[文字]"/>
      <dgm:spPr/>
      <dgm:t>
        <a:bodyPr/>
        <a:lstStyle/>
        <a:p>
          <a:r>
            <a:rPr lang="en-US" altLang="zh-TW" dirty="0"/>
            <a:t>112</a:t>
          </a:r>
          <a:endParaRPr lang="zh-TW" altLang="en-US" dirty="0"/>
        </a:p>
      </dgm:t>
    </dgm:pt>
    <dgm:pt modelId="{03F905B4-A94C-4D67-ABC4-271FF8477E7E}" type="parTrans" cxnId="{9B4C5B0C-605F-42A6-A117-3DA8155FC40F}">
      <dgm:prSet/>
      <dgm:spPr/>
      <dgm:t>
        <a:bodyPr/>
        <a:lstStyle/>
        <a:p>
          <a:endParaRPr lang="zh-TW" altLang="en-US"/>
        </a:p>
      </dgm:t>
    </dgm:pt>
    <dgm:pt modelId="{F1D82340-EBB8-4F54-9D56-F1813E82B577}" type="sibTrans" cxnId="{9B4C5B0C-605F-42A6-A117-3DA8155FC40F}">
      <dgm:prSet/>
      <dgm:spPr/>
      <dgm:t>
        <a:bodyPr/>
        <a:lstStyle/>
        <a:p>
          <a:endParaRPr lang="zh-TW" altLang="en-US"/>
        </a:p>
      </dgm:t>
    </dgm:pt>
    <dgm:pt modelId="{D2DB8E3C-734E-4327-9AAA-5BD777EB1F22}">
      <dgm:prSet phldrT="[文字]"/>
      <dgm:spPr/>
      <dgm:t>
        <a:bodyPr/>
        <a:lstStyle/>
        <a:p>
          <a:r>
            <a:rPr lang="en-US" altLang="zh-TW" dirty="0"/>
            <a:t>113</a:t>
          </a:r>
          <a:endParaRPr lang="zh-TW" altLang="en-US" dirty="0"/>
        </a:p>
      </dgm:t>
    </dgm:pt>
    <dgm:pt modelId="{1A5699CB-9ACB-4A61-948D-5CBBBB53D8E5}" type="parTrans" cxnId="{3C5A6B83-DED8-4A10-8222-A1D4E6EAF893}">
      <dgm:prSet/>
      <dgm:spPr/>
      <dgm:t>
        <a:bodyPr/>
        <a:lstStyle/>
        <a:p>
          <a:endParaRPr lang="zh-TW" altLang="en-US"/>
        </a:p>
      </dgm:t>
    </dgm:pt>
    <dgm:pt modelId="{82B15D58-BDB2-427B-BDCE-F2C0FD4B2572}" type="sibTrans" cxnId="{3C5A6B83-DED8-4A10-8222-A1D4E6EAF893}">
      <dgm:prSet/>
      <dgm:spPr/>
      <dgm:t>
        <a:bodyPr/>
        <a:lstStyle/>
        <a:p>
          <a:endParaRPr lang="zh-TW" altLang="en-US"/>
        </a:p>
      </dgm:t>
    </dgm:pt>
    <dgm:pt modelId="{32CB5ADA-DC49-40B1-918E-FACAE8289F02}">
      <dgm:prSet phldrT="[文字]"/>
      <dgm:spPr/>
      <dgm:t>
        <a:bodyPr/>
        <a:lstStyle/>
        <a:p>
          <a:r>
            <a:rPr lang="en-US" altLang="zh-TW" dirty="0"/>
            <a:t>114</a:t>
          </a:r>
          <a:endParaRPr lang="zh-TW" altLang="en-US" dirty="0"/>
        </a:p>
      </dgm:t>
    </dgm:pt>
    <dgm:pt modelId="{28358AC7-D820-4381-849A-889E01AC585C}" type="parTrans" cxnId="{BBD7A628-5CEB-46CC-928F-2C817F352863}">
      <dgm:prSet/>
      <dgm:spPr/>
      <dgm:t>
        <a:bodyPr/>
        <a:lstStyle/>
        <a:p>
          <a:endParaRPr lang="zh-TW" altLang="en-US"/>
        </a:p>
      </dgm:t>
    </dgm:pt>
    <dgm:pt modelId="{0BC19F9F-9F1C-4D83-865B-C32E4FB9643A}" type="sibTrans" cxnId="{BBD7A628-5CEB-46CC-928F-2C817F352863}">
      <dgm:prSet/>
      <dgm:spPr/>
      <dgm:t>
        <a:bodyPr/>
        <a:lstStyle/>
        <a:p>
          <a:endParaRPr lang="zh-TW" altLang="en-US"/>
        </a:p>
      </dgm:t>
    </dgm:pt>
    <dgm:pt modelId="{580D941E-8AF0-4D53-832B-058EFA5154E0}" type="pres">
      <dgm:prSet presAssocID="{6ED9F26B-B294-42A1-AB01-923FFB736092}" presName="Name0" presStyleCnt="0">
        <dgm:presLayoutVars>
          <dgm:dir/>
          <dgm:resizeHandles val="exact"/>
        </dgm:presLayoutVars>
      </dgm:prSet>
      <dgm:spPr/>
    </dgm:pt>
    <dgm:pt modelId="{392E9481-940D-4912-AF26-BAA5A58E129C}" type="pres">
      <dgm:prSet presAssocID="{6ED9F26B-B294-42A1-AB01-923FFB736092}" presName="arrow" presStyleLbl="bgShp" presStyleIdx="0" presStyleCnt="1" custLinFactNeighborX="-727" custLinFactNeighborY="-2164"/>
      <dgm:spPr/>
    </dgm:pt>
    <dgm:pt modelId="{32608C2A-1492-4F32-9B76-8FF61B88BDDC}" type="pres">
      <dgm:prSet presAssocID="{6ED9F26B-B294-42A1-AB01-923FFB736092}" presName="points" presStyleCnt="0"/>
      <dgm:spPr/>
    </dgm:pt>
    <dgm:pt modelId="{116A3CC3-3289-4A83-A686-D5EE43C4D820}" type="pres">
      <dgm:prSet presAssocID="{89625771-8FD3-4DE9-9CF2-A40772C2A1F2}" presName="compositeA" presStyleCnt="0"/>
      <dgm:spPr/>
    </dgm:pt>
    <dgm:pt modelId="{E9E5E816-A515-4A17-8D8B-1C9B55182C40}" type="pres">
      <dgm:prSet presAssocID="{89625771-8FD3-4DE9-9CF2-A40772C2A1F2}" presName="textA" presStyleLbl="revTx" presStyleIdx="0" presStyleCnt="4">
        <dgm:presLayoutVars>
          <dgm:bulletEnabled val="1"/>
        </dgm:presLayoutVars>
      </dgm:prSet>
      <dgm:spPr/>
    </dgm:pt>
    <dgm:pt modelId="{478E232B-5A5E-4955-91BB-0EA11BE8E25A}" type="pres">
      <dgm:prSet presAssocID="{89625771-8FD3-4DE9-9CF2-A40772C2A1F2}" presName="circleA" presStyleLbl="node1" presStyleIdx="0" presStyleCnt="4"/>
      <dgm:spPr/>
    </dgm:pt>
    <dgm:pt modelId="{8D1BD50B-AE9A-40A4-9D0E-B86C79338F7B}" type="pres">
      <dgm:prSet presAssocID="{89625771-8FD3-4DE9-9CF2-A40772C2A1F2}" presName="spaceA" presStyleCnt="0"/>
      <dgm:spPr/>
    </dgm:pt>
    <dgm:pt modelId="{3A0A9B99-B17F-4B7A-8CEC-56EDF83861F7}" type="pres">
      <dgm:prSet presAssocID="{9E92E8A0-5DD4-4E03-806E-3CA0CED98371}" presName="space" presStyleCnt="0"/>
      <dgm:spPr/>
    </dgm:pt>
    <dgm:pt modelId="{E08C6E6E-1EB1-4EF2-9EC2-E030A8489EC6}" type="pres">
      <dgm:prSet presAssocID="{9FF48CBF-63DA-488F-8BC0-28FFD25A36B4}" presName="compositeB" presStyleCnt="0"/>
      <dgm:spPr/>
    </dgm:pt>
    <dgm:pt modelId="{81161AF2-1E97-4A9E-95A2-ACD8691DF9FC}" type="pres">
      <dgm:prSet presAssocID="{9FF48CBF-63DA-488F-8BC0-28FFD25A36B4}" presName="textB" presStyleLbl="revTx" presStyleIdx="1" presStyleCnt="4">
        <dgm:presLayoutVars>
          <dgm:bulletEnabled val="1"/>
        </dgm:presLayoutVars>
      </dgm:prSet>
      <dgm:spPr/>
    </dgm:pt>
    <dgm:pt modelId="{48934E60-8D6A-49E9-96C8-F69BDE5EF9BE}" type="pres">
      <dgm:prSet presAssocID="{9FF48CBF-63DA-488F-8BC0-28FFD25A36B4}" presName="circleB" presStyleLbl="node1" presStyleIdx="1" presStyleCnt="4"/>
      <dgm:spPr/>
    </dgm:pt>
    <dgm:pt modelId="{94207279-5A37-4C9C-9D55-0EF18B581A39}" type="pres">
      <dgm:prSet presAssocID="{9FF48CBF-63DA-488F-8BC0-28FFD25A36B4}" presName="spaceB" presStyleCnt="0"/>
      <dgm:spPr/>
    </dgm:pt>
    <dgm:pt modelId="{EBC5951F-91EA-49CC-B48C-42F4B03F547D}" type="pres">
      <dgm:prSet presAssocID="{F1D82340-EBB8-4F54-9D56-F1813E82B577}" presName="space" presStyleCnt="0"/>
      <dgm:spPr/>
    </dgm:pt>
    <dgm:pt modelId="{21933475-EC35-42F8-B008-08BCB501DB82}" type="pres">
      <dgm:prSet presAssocID="{D2DB8E3C-734E-4327-9AAA-5BD777EB1F22}" presName="compositeA" presStyleCnt="0"/>
      <dgm:spPr/>
    </dgm:pt>
    <dgm:pt modelId="{43375C05-EAA3-4B74-96E5-CE474E7E9D15}" type="pres">
      <dgm:prSet presAssocID="{D2DB8E3C-734E-4327-9AAA-5BD777EB1F22}" presName="textA" presStyleLbl="revTx" presStyleIdx="2" presStyleCnt="4">
        <dgm:presLayoutVars>
          <dgm:bulletEnabled val="1"/>
        </dgm:presLayoutVars>
      </dgm:prSet>
      <dgm:spPr/>
    </dgm:pt>
    <dgm:pt modelId="{DA43EC90-2C02-494F-8A64-CE2A0F57CC45}" type="pres">
      <dgm:prSet presAssocID="{D2DB8E3C-734E-4327-9AAA-5BD777EB1F22}" presName="circleA" presStyleLbl="node1" presStyleIdx="2" presStyleCnt="4"/>
      <dgm:spPr/>
    </dgm:pt>
    <dgm:pt modelId="{69D216AD-7537-48FE-9566-B99985AC5B98}" type="pres">
      <dgm:prSet presAssocID="{D2DB8E3C-734E-4327-9AAA-5BD777EB1F22}" presName="spaceA" presStyleCnt="0"/>
      <dgm:spPr/>
    </dgm:pt>
    <dgm:pt modelId="{54DA6FF1-4A4D-4CEC-97D4-71BA84464437}" type="pres">
      <dgm:prSet presAssocID="{82B15D58-BDB2-427B-BDCE-F2C0FD4B2572}" presName="space" presStyleCnt="0"/>
      <dgm:spPr/>
    </dgm:pt>
    <dgm:pt modelId="{970BAD64-F012-454B-BE89-E0CB2E723E8B}" type="pres">
      <dgm:prSet presAssocID="{32CB5ADA-DC49-40B1-918E-FACAE8289F02}" presName="compositeB" presStyleCnt="0"/>
      <dgm:spPr/>
    </dgm:pt>
    <dgm:pt modelId="{DFFB2CCB-EC3B-41F0-BDA2-B8D343992971}" type="pres">
      <dgm:prSet presAssocID="{32CB5ADA-DC49-40B1-918E-FACAE8289F02}" presName="textB" presStyleLbl="revTx" presStyleIdx="3" presStyleCnt="4">
        <dgm:presLayoutVars>
          <dgm:bulletEnabled val="1"/>
        </dgm:presLayoutVars>
      </dgm:prSet>
      <dgm:spPr/>
    </dgm:pt>
    <dgm:pt modelId="{B15C81E3-926F-4032-9EAC-E24D017C933F}" type="pres">
      <dgm:prSet presAssocID="{32CB5ADA-DC49-40B1-918E-FACAE8289F02}" presName="circleB" presStyleLbl="node1" presStyleIdx="3" presStyleCnt="4"/>
      <dgm:spPr/>
    </dgm:pt>
    <dgm:pt modelId="{9E700A6A-E9D4-40BA-AD97-9DBC60E7B89D}" type="pres">
      <dgm:prSet presAssocID="{32CB5ADA-DC49-40B1-918E-FACAE8289F02}" presName="spaceB" presStyleCnt="0"/>
      <dgm:spPr/>
    </dgm:pt>
  </dgm:ptLst>
  <dgm:cxnLst>
    <dgm:cxn modelId="{044CFA08-1A19-470C-A578-94E58E16C37A}" srcId="{6ED9F26B-B294-42A1-AB01-923FFB736092}" destId="{89625771-8FD3-4DE9-9CF2-A40772C2A1F2}" srcOrd="0" destOrd="0" parTransId="{1F0DE40F-3C07-4F09-B100-F2730AC9D3F0}" sibTransId="{9E92E8A0-5DD4-4E03-806E-3CA0CED98371}"/>
    <dgm:cxn modelId="{9B4C5B0C-605F-42A6-A117-3DA8155FC40F}" srcId="{6ED9F26B-B294-42A1-AB01-923FFB736092}" destId="{9FF48CBF-63DA-488F-8BC0-28FFD25A36B4}" srcOrd="1" destOrd="0" parTransId="{03F905B4-A94C-4D67-ABC4-271FF8477E7E}" sibTransId="{F1D82340-EBB8-4F54-9D56-F1813E82B577}"/>
    <dgm:cxn modelId="{BBD7A628-5CEB-46CC-928F-2C817F352863}" srcId="{6ED9F26B-B294-42A1-AB01-923FFB736092}" destId="{32CB5ADA-DC49-40B1-918E-FACAE8289F02}" srcOrd="3" destOrd="0" parTransId="{28358AC7-D820-4381-849A-889E01AC585C}" sibTransId="{0BC19F9F-9F1C-4D83-865B-C32E4FB9643A}"/>
    <dgm:cxn modelId="{F28ED42D-ADD4-42EC-A3E2-DF3305229080}" type="presOf" srcId="{D2DB8E3C-734E-4327-9AAA-5BD777EB1F22}" destId="{43375C05-EAA3-4B74-96E5-CE474E7E9D15}" srcOrd="0" destOrd="0" presId="urn:microsoft.com/office/officeart/2005/8/layout/hProcess11"/>
    <dgm:cxn modelId="{9EA16148-73F8-4655-867C-165CC255F20C}" type="presOf" srcId="{32CB5ADA-DC49-40B1-918E-FACAE8289F02}" destId="{DFFB2CCB-EC3B-41F0-BDA2-B8D343992971}" srcOrd="0" destOrd="0" presId="urn:microsoft.com/office/officeart/2005/8/layout/hProcess11"/>
    <dgm:cxn modelId="{3C5A6B83-DED8-4A10-8222-A1D4E6EAF893}" srcId="{6ED9F26B-B294-42A1-AB01-923FFB736092}" destId="{D2DB8E3C-734E-4327-9AAA-5BD777EB1F22}" srcOrd="2" destOrd="0" parTransId="{1A5699CB-9ACB-4A61-948D-5CBBBB53D8E5}" sibTransId="{82B15D58-BDB2-427B-BDCE-F2C0FD4B2572}"/>
    <dgm:cxn modelId="{0D538FB8-0799-4A9F-B568-2A646E1E3CFF}" type="presOf" srcId="{6ED9F26B-B294-42A1-AB01-923FFB736092}" destId="{580D941E-8AF0-4D53-832B-058EFA5154E0}" srcOrd="0" destOrd="0" presId="urn:microsoft.com/office/officeart/2005/8/layout/hProcess11"/>
    <dgm:cxn modelId="{38AC1CE6-E18A-4E6A-9766-DD3A9A19E1E2}" type="presOf" srcId="{9FF48CBF-63DA-488F-8BC0-28FFD25A36B4}" destId="{81161AF2-1E97-4A9E-95A2-ACD8691DF9FC}" srcOrd="0" destOrd="0" presId="urn:microsoft.com/office/officeart/2005/8/layout/hProcess11"/>
    <dgm:cxn modelId="{174043FD-E5BB-429E-9D26-8EA24A39DE70}" type="presOf" srcId="{89625771-8FD3-4DE9-9CF2-A40772C2A1F2}" destId="{E9E5E816-A515-4A17-8D8B-1C9B55182C40}" srcOrd="0" destOrd="0" presId="urn:microsoft.com/office/officeart/2005/8/layout/hProcess11"/>
    <dgm:cxn modelId="{801C4099-B240-474F-A474-8CD2A16572D3}" type="presParOf" srcId="{580D941E-8AF0-4D53-832B-058EFA5154E0}" destId="{392E9481-940D-4912-AF26-BAA5A58E129C}" srcOrd="0" destOrd="0" presId="urn:microsoft.com/office/officeart/2005/8/layout/hProcess11"/>
    <dgm:cxn modelId="{C5D47598-2590-4217-89E4-44D98A993CCB}" type="presParOf" srcId="{580D941E-8AF0-4D53-832B-058EFA5154E0}" destId="{32608C2A-1492-4F32-9B76-8FF61B88BDDC}" srcOrd="1" destOrd="0" presId="urn:microsoft.com/office/officeart/2005/8/layout/hProcess11"/>
    <dgm:cxn modelId="{10E4C292-27EC-4503-8BE3-DCF958210C7D}" type="presParOf" srcId="{32608C2A-1492-4F32-9B76-8FF61B88BDDC}" destId="{116A3CC3-3289-4A83-A686-D5EE43C4D820}" srcOrd="0" destOrd="0" presId="urn:microsoft.com/office/officeart/2005/8/layout/hProcess11"/>
    <dgm:cxn modelId="{40581B01-32CE-44DD-AA13-97E9C8F796A5}" type="presParOf" srcId="{116A3CC3-3289-4A83-A686-D5EE43C4D820}" destId="{E9E5E816-A515-4A17-8D8B-1C9B55182C40}" srcOrd="0" destOrd="0" presId="urn:microsoft.com/office/officeart/2005/8/layout/hProcess11"/>
    <dgm:cxn modelId="{285C9748-94BF-441F-9425-0045AEF3411F}" type="presParOf" srcId="{116A3CC3-3289-4A83-A686-D5EE43C4D820}" destId="{478E232B-5A5E-4955-91BB-0EA11BE8E25A}" srcOrd="1" destOrd="0" presId="urn:microsoft.com/office/officeart/2005/8/layout/hProcess11"/>
    <dgm:cxn modelId="{F22D4817-5110-476E-A097-07B7ED7B8459}" type="presParOf" srcId="{116A3CC3-3289-4A83-A686-D5EE43C4D820}" destId="{8D1BD50B-AE9A-40A4-9D0E-B86C79338F7B}" srcOrd="2" destOrd="0" presId="urn:microsoft.com/office/officeart/2005/8/layout/hProcess11"/>
    <dgm:cxn modelId="{BDB1E467-193F-447B-8772-7C760652979C}" type="presParOf" srcId="{32608C2A-1492-4F32-9B76-8FF61B88BDDC}" destId="{3A0A9B99-B17F-4B7A-8CEC-56EDF83861F7}" srcOrd="1" destOrd="0" presId="urn:microsoft.com/office/officeart/2005/8/layout/hProcess11"/>
    <dgm:cxn modelId="{ACD45237-51D9-4958-9AA9-E2CBFC4CB223}" type="presParOf" srcId="{32608C2A-1492-4F32-9B76-8FF61B88BDDC}" destId="{E08C6E6E-1EB1-4EF2-9EC2-E030A8489EC6}" srcOrd="2" destOrd="0" presId="urn:microsoft.com/office/officeart/2005/8/layout/hProcess11"/>
    <dgm:cxn modelId="{C3DCACF8-BAA7-4267-A104-E69CEA9302EB}" type="presParOf" srcId="{E08C6E6E-1EB1-4EF2-9EC2-E030A8489EC6}" destId="{81161AF2-1E97-4A9E-95A2-ACD8691DF9FC}" srcOrd="0" destOrd="0" presId="urn:microsoft.com/office/officeart/2005/8/layout/hProcess11"/>
    <dgm:cxn modelId="{DE9CE0F5-31AD-4F1E-9A71-C2FCC4BB4066}" type="presParOf" srcId="{E08C6E6E-1EB1-4EF2-9EC2-E030A8489EC6}" destId="{48934E60-8D6A-49E9-96C8-F69BDE5EF9BE}" srcOrd="1" destOrd="0" presId="urn:microsoft.com/office/officeart/2005/8/layout/hProcess11"/>
    <dgm:cxn modelId="{FFAF2D69-9DA8-475C-B815-6EB2DC469612}" type="presParOf" srcId="{E08C6E6E-1EB1-4EF2-9EC2-E030A8489EC6}" destId="{94207279-5A37-4C9C-9D55-0EF18B581A39}" srcOrd="2" destOrd="0" presId="urn:microsoft.com/office/officeart/2005/8/layout/hProcess11"/>
    <dgm:cxn modelId="{3FAF3FF5-DF26-435A-85B2-ED1A8EAC81D6}" type="presParOf" srcId="{32608C2A-1492-4F32-9B76-8FF61B88BDDC}" destId="{EBC5951F-91EA-49CC-B48C-42F4B03F547D}" srcOrd="3" destOrd="0" presId="urn:microsoft.com/office/officeart/2005/8/layout/hProcess11"/>
    <dgm:cxn modelId="{B5D72E0E-1223-44C7-9D26-4ABA630A1AE5}" type="presParOf" srcId="{32608C2A-1492-4F32-9B76-8FF61B88BDDC}" destId="{21933475-EC35-42F8-B008-08BCB501DB82}" srcOrd="4" destOrd="0" presId="urn:microsoft.com/office/officeart/2005/8/layout/hProcess11"/>
    <dgm:cxn modelId="{3EBF103C-E659-4D4C-A35C-C34126F0190A}" type="presParOf" srcId="{21933475-EC35-42F8-B008-08BCB501DB82}" destId="{43375C05-EAA3-4B74-96E5-CE474E7E9D15}" srcOrd="0" destOrd="0" presId="urn:microsoft.com/office/officeart/2005/8/layout/hProcess11"/>
    <dgm:cxn modelId="{9AD7DD19-2C25-48F8-A6DB-87641C5BB442}" type="presParOf" srcId="{21933475-EC35-42F8-B008-08BCB501DB82}" destId="{DA43EC90-2C02-494F-8A64-CE2A0F57CC45}" srcOrd="1" destOrd="0" presId="urn:microsoft.com/office/officeart/2005/8/layout/hProcess11"/>
    <dgm:cxn modelId="{F4EE01DA-455F-4DAC-A82D-F077C8C889BB}" type="presParOf" srcId="{21933475-EC35-42F8-B008-08BCB501DB82}" destId="{69D216AD-7537-48FE-9566-B99985AC5B98}" srcOrd="2" destOrd="0" presId="urn:microsoft.com/office/officeart/2005/8/layout/hProcess11"/>
    <dgm:cxn modelId="{4FE041E5-5F70-42B5-90FD-C393BB521CB1}" type="presParOf" srcId="{32608C2A-1492-4F32-9B76-8FF61B88BDDC}" destId="{54DA6FF1-4A4D-4CEC-97D4-71BA84464437}" srcOrd="5" destOrd="0" presId="urn:microsoft.com/office/officeart/2005/8/layout/hProcess11"/>
    <dgm:cxn modelId="{D71751AB-8115-450F-8A83-5DED30C5E05C}" type="presParOf" srcId="{32608C2A-1492-4F32-9B76-8FF61B88BDDC}" destId="{970BAD64-F012-454B-BE89-E0CB2E723E8B}" srcOrd="6" destOrd="0" presId="urn:microsoft.com/office/officeart/2005/8/layout/hProcess11"/>
    <dgm:cxn modelId="{D73F1B85-CE80-423A-B7AF-0DF7EA90C756}" type="presParOf" srcId="{970BAD64-F012-454B-BE89-E0CB2E723E8B}" destId="{DFFB2CCB-EC3B-41F0-BDA2-B8D343992971}" srcOrd="0" destOrd="0" presId="urn:microsoft.com/office/officeart/2005/8/layout/hProcess11"/>
    <dgm:cxn modelId="{29ED7370-48BA-4466-B874-C15046C30E76}" type="presParOf" srcId="{970BAD64-F012-454B-BE89-E0CB2E723E8B}" destId="{B15C81E3-926F-4032-9EAC-E24D017C933F}" srcOrd="1" destOrd="0" presId="urn:microsoft.com/office/officeart/2005/8/layout/hProcess11"/>
    <dgm:cxn modelId="{35BF1238-93CE-494B-BD82-4B14A41F32AF}" type="presParOf" srcId="{970BAD64-F012-454B-BE89-E0CB2E723E8B}" destId="{9E700A6A-E9D4-40BA-AD97-9DBC60E7B89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E9481-940D-4912-AF26-BAA5A58E129C}">
      <dsp:nvSpPr>
        <dsp:cNvPr id="0" name=""/>
        <dsp:cNvSpPr/>
      </dsp:nvSpPr>
      <dsp:spPr>
        <a:xfrm>
          <a:off x="0" y="587912"/>
          <a:ext cx="10296786" cy="80717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E5E816-A515-4A17-8D8B-1C9B55182C40}">
      <dsp:nvSpPr>
        <dsp:cNvPr id="0" name=""/>
        <dsp:cNvSpPr/>
      </dsp:nvSpPr>
      <dsp:spPr>
        <a:xfrm>
          <a:off x="4638" y="0"/>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altLang="zh-TW" sz="2800" kern="1200" dirty="0"/>
            <a:t>111</a:t>
          </a:r>
          <a:endParaRPr lang="zh-TW" altLang="en-US" sz="2800" kern="1200" dirty="0"/>
        </a:p>
      </dsp:txBody>
      <dsp:txXfrm>
        <a:off x="4638" y="0"/>
        <a:ext cx="2230802" cy="807172"/>
      </dsp:txXfrm>
    </dsp:sp>
    <dsp:sp modelId="{478E232B-5A5E-4955-91BB-0EA11BE8E25A}">
      <dsp:nvSpPr>
        <dsp:cNvPr id="0" name=""/>
        <dsp:cNvSpPr/>
      </dsp:nvSpPr>
      <dsp:spPr>
        <a:xfrm>
          <a:off x="1019142"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61AF2-1E97-4A9E-95A2-ACD8691DF9FC}">
      <dsp:nvSpPr>
        <dsp:cNvPr id="0" name=""/>
        <dsp:cNvSpPr/>
      </dsp:nvSpPr>
      <dsp:spPr>
        <a:xfrm>
          <a:off x="2346980" y="1210759"/>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altLang="zh-TW" sz="2800" kern="1200" dirty="0"/>
            <a:t>112</a:t>
          </a:r>
          <a:endParaRPr lang="zh-TW" altLang="en-US" sz="2800" kern="1200" dirty="0"/>
        </a:p>
      </dsp:txBody>
      <dsp:txXfrm>
        <a:off x="2346980" y="1210759"/>
        <a:ext cx="2230802" cy="807172"/>
      </dsp:txXfrm>
    </dsp:sp>
    <dsp:sp modelId="{48934E60-8D6A-49E9-96C8-F69BDE5EF9BE}">
      <dsp:nvSpPr>
        <dsp:cNvPr id="0" name=""/>
        <dsp:cNvSpPr/>
      </dsp:nvSpPr>
      <dsp:spPr>
        <a:xfrm>
          <a:off x="3361485"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375C05-EAA3-4B74-96E5-CE474E7E9D15}">
      <dsp:nvSpPr>
        <dsp:cNvPr id="0" name=""/>
        <dsp:cNvSpPr/>
      </dsp:nvSpPr>
      <dsp:spPr>
        <a:xfrm>
          <a:off x="4689323" y="0"/>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altLang="zh-TW" sz="2800" kern="1200" dirty="0"/>
            <a:t>113</a:t>
          </a:r>
          <a:endParaRPr lang="zh-TW" altLang="en-US" sz="2800" kern="1200" dirty="0"/>
        </a:p>
      </dsp:txBody>
      <dsp:txXfrm>
        <a:off x="4689323" y="0"/>
        <a:ext cx="2230802" cy="807172"/>
      </dsp:txXfrm>
    </dsp:sp>
    <dsp:sp modelId="{DA43EC90-2C02-494F-8A64-CE2A0F57CC45}">
      <dsp:nvSpPr>
        <dsp:cNvPr id="0" name=""/>
        <dsp:cNvSpPr/>
      </dsp:nvSpPr>
      <dsp:spPr>
        <a:xfrm>
          <a:off x="5703828"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B2CCB-EC3B-41F0-BDA2-B8D343992971}">
      <dsp:nvSpPr>
        <dsp:cNvPr id="0" name=""/>
        <dsp:cNvSpPr/>
      </dsp:nvSpPr>
      <dsp:spPr>
        <a:xfrm>
          <a:off x="7031666" y="1210759"/>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altLang="zh-TW" sz="2800" kern="1200" dirty="0"/>
            <a:t>114</a:t>
          </a:r>
          <a:endParaRPr lang="zh-TW" altLang="en-US" sz="2800" kern="1200" dirty="0"/>
        </a:p>
      </dsp:txBody>
      <dsp:txXfrm>
        <a:off x="7031666" y="1210759"/>
        <a:ext cx="2230802" cy="807172"/>
      </dsp:txXfrm>
    </dsp:sp>
    <dsp:sp modelId="{B15C81E3-926F-4032-9EAC-E24D017C933F}">
      <dsp:nvSpPr>
        <dsp:cNvPr id="0" name=""/>
        <dsp:cNvSpPr/>
      </dsp:nvSpPr>
      <dsp:spPr>
        <a:xfrm>
          <a:off x="8046171"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A6DAB-2AAC-4FD0-9676-73E01E07F354}" type="datetimeFigureOut">
              <a:rPr lang="zh-TW" altLang="en-US" smtClean="0"/>
              <a:t>2022/9/27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60873-22F4-4B4A-A1C0-F77C6FC8AB33}" type="slidenum">
              <a:rPr lang="zh-TW" altLang="en-US" smtClean="0"/>
              <a:t>‹#›</a:t>
            </a:fld>
            <a:endParaRPr lang="zh-TW" altLang="en-US"/>
          </a:p>
        </p:txBody>
      </p:sp>
    </p:spTree>
    <p:extLst>
      <p:ext uri="{BB962C8B-B14F-4D97-AF65-F5344CB8AC3E}">
        <p14:creationId xmlns:p14="http://schemas.microsoft.com/office/powerpoint/2010/main" val="184063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8649DAF-093F-4482-AA38-346E9A2DEE94}" type="slidenum">
              <a:rPr lang="en-US" altLang="zh-TW" smtClean="0"/>
              <a:pPr/>
              <a:t>3</a:t>
            </a:fld>
            <a:endParaRPr lang="zh-TW" altLang="en-US" dirty="0"/>
          </a:p>
        </p:txBody>
      </p:sp>
    </p:spTree>
    <p:extLst>
      <p:ext uri="{BB962C8B-B14F-4D97-AF65-F5344CB8AC3E}">
        <p14:creationId xmlns:p14="http://schemas.microsoft.com/office/powerpoint/2010/main" val="203694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10</a:t>
            </a:fld>
            <a:endParaRPr kumimoji="1" lang="zh-TW" altLang="en-US"/>
          </a:p>
        </p:txBody>
      </p:sp>
    </p:spTree>
    <p:extLst>
      <p:ext uri="{BB962C8B-B14F-4D97-AF65-F5344CB8AC3E}">
        <p14:creationId xmlns:p14="http://schemas.microsoft.com/office/powerpoint/2010/main" val="2777231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A828D07-D726-4041-9945-5DD913E4D0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EBC0C18-B45F-CC42-89D2-38D21AC0A732}"/>
              </a:ext>
            </a:extLst>
          </p:cNvPr>
          <p:cNvSpPr>
            <a:spLocks noGrp="1"/>
          </p:cNvSpPr>
          <p:nvPr>
            <p:ph type="ctrTitle"/>
          </p:nvPr>
        </p:nvSpPr>
        <p:spPr>
          <a:xfrm>
            <a:off x="1524000" y="1122363"/>
            <a:ext cx="9144000" cy="2387600"/>
          </a:xfrm>
        </p:spPr>
        <p:txBody>
          <a:bodyPr anchor="b">
            <a:normAutofit/>
          </a:bodyPr>
          <a:lstStyle>
            <a:lvl1pPr algn="ctr">
              <a:defRPr sz="4800" b="1"/>
            </a:lvl1pPr>
          </a:lstStyle>
          <a:p>
            <a:r>
              <a:rPr kumimoji="1" lang="zh-TW" altLang="en-US" dirty="0"/>
              <a:t>按一下以編輯母片標題樣式</a:t>
            </a:r>
          </a:p>
        </p:txBody>
      </p:sp>
      <p:sp>
        <p:nvSpPr>
          <p:cNvPr id="3" name="副標題 2">
            <a:extLst>
              <a:ext uri="{FF2B5EF4-FFF2-40B4-BE49-F238E27FC236}">
                <a16:creationId xmlns:a16="http://schemas.microsoft.com/office/drawing/2014/main" id="{18079C44-678A-B74C-8922-43D3521693CB}"/>
              </a:ext>
            </a:extLst>
          </p:cNvPr>
          <p:cNvSpPr>
            <a:spLocks noGrp="1"/>
          </p:cNvSpPr>
          <p:nvPr>
            <p:ph type="subTitle" idx="1"/>
          </p:nvPr>
        </p:nvSpPr>
        <p:spPr>
          <a:xfrm>
            <a:off x="1524000" y="3731247"/>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a:t>按一下以編輯母片子標題樣式</a:t>
            </a:r>
          </a:p>
        </p:txBody>
      </p:sp>
      <p:sp>
        <p:nvSpPr>
          <p:cNvPr id="4" name="日期版面配置區 3">
            <a:extLst>
              <a:ext uri="{FF2B5EF4-FFF2-40B4-BE49-F238E27FC236}">
                <a16:creationId xmlns:a16="http://schemas.microsoft.com/office/drawing/2014/main" id="{B953E44E-D70D-7649-A8A5-3499C1AD66CF}"/>
              </a:ext>
            </a:extLst>
          </p:cNvPr>
          <p:cNvSpPr>
            <a:spLocks noGrp="1"/>
          </p:cNvSpPr>
          <p:nvPr>
            <p:ph type="dt" sz="half" idx="10"/>
          </p:nvPr>
        </p:nvSpPr>
        <p:spPr/>
        <p:txBody>
          <a:bodyPr/>
          <a:lstStyle/>
          <a:p>
            <a:fld id="{EBCC84A4-241D-45DF-B8ED-50018D40A3F8}" type="datetime1">
              <a:rPr kumimoji="1" lang="zh-TW" altLang="en-US" smtClean="0">
                <a:solidFill>
                  <a:prstClr val="white">
                    <a:lumMod val="85000"/>
                  </a:prstClr>
                </a:solidFill>
              </a:rPr>
              <a:pPr/>
              <a:t>2022/9/27</a:t>
            </a:fld>
            <a:endParaRPr kumimoji="1" lang="zh-TW" altLang="en-US" dirty="0">
              <a:solidFill>
                <a:prstClr val="white">
                  <a:lumMod val="85000"/>
                </a:prstClr>
              </a:solidFill>
            </a:endParaRPr>
          </a:p>
        </p:txBody>
      </p:sp>
      <p:sp>
        <p:nvSpPr>
          <p:cNvPr id="5" name="頁尾版面配置區 4">
            <a:extLst>
              <a:ext uri="{FF2B5EF4-FFF2-40B4-BE49-F238E27FC236}">
                <a16:creationId xmlns:a16="http://schemas.microsoft.com/office/drawing/2014/main" id="{6F0273AF-381B-6247-AAF2-BED525F9E395}"/>
              </a:ext>
            </a:extLst>
          </p:cNvPr>
          <p:cNvSpPr>
            <a:spLocks noGrp="1"/>
          </p:cNvSpPr>
          <p:nvPr>
            <p:ph type="ftr" sz="quarter" idx="11"/>
          </p:nvPr>
        </p:nvSpPr>
        <p:spPr/>
        <p:txBody>
          <a:bodyPr/>
          <a:lstStyle/>
          <a:p>
            <a:endParaRPr kumimoji="1" lang="zh-TW" altLang="en-US" dirty="0">
              <a:solidFill>
                <a:prstClr val="white">
                  <a:lumMod val="85000"/>
                </a:prstClr>
              </a:solidFill>
            </a:endParaRPr>
          </a:p>
        </p:txBody>
      </p:sp>
      <p:sp>
        <p:nvSpPr>
          <p:cNvPr id="6" name="投影片編號版面配置區 5">
            <a:extLst>
              <a:ext uri="{FF2B5EF4-FFF2-40B4-BE49-F238E27FC236}">
                <a16:creationId xmlns:a16="http://schemas.microsoft.com/office/drawing/2014/main" id="{201F2FC9-7253-104B-8E9C-0C683A288CD1}"/>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Tree>
    <p:extLst>
      <p:ext uri="{BB962C8B-B14F-4D97-AF65-F5344CB8AC3E}">
        <p14:creationId xmlns:p14="http://schemas.microsoft.com/office/powerpoint/2010/main" val="3997287888"/>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84100A5-4C46-394B-84C2-EE351B9EAC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7130E52F-1ABB-A24A-AA4C-2A1C91CD2E66}"/>
              </a:ext>
            </a:extLst>
          </p:cNvPr>
          <p:cNvSpPr>
            <a:spLocks noGrp="1"/>
          </p:cNvSpPr>
          <p:nvPr>
            <p:ph type="dt" sz="half" idx="10"/>
          </p:nvPr>
        </p:nvSpPr>
        <p:spPr/>
        <p:txBody>
          <a:bodyPr/>
          <a:lstStyle/>
          <a:p>
            <a:fld id="{B51EC44F-1630-40D2-BDE3-F2BB78F069FC}"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5" name="頁尾版面配置區 4">
            <a:extLst>
              <a:ext uri="{FF2B5EF4-FFF2-40B4-BE49-F238E27FC236}">
                <a16:creationId xmlns:a16="http://schemas.microsoft.com/office/drawing/2014/main" id="{52A8DEEA-1D14-E84A-AA05-F22E89A97413}"/>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6" name="投影片編號版面配置區 5">
            <a:extLst>
              <a:ext uri="{FF2B5EF4-FFF2-40B4-BE49-F238E27FC236}">
                <a16:creationId xmlns:a16="http://schemas.microsoft.com/office/drawing/2014/main" id="{2818C748-3E1D-994F-A4BF-A8BC7DCB5B3C}"/>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
        <p:nvSpPr>
          <p:cNvPr id="9" name="標題 1">
            <a:extLst>
              <a:ext uri="{FF2B5EF4-FFF2-40B4-BE49-F238E27FC236}">
                <a16:creationId xmlns:a16="http://schemas.microsoft.com/office/drawing/2014/main" id="{EE69ED39-E0A4-C44C-B7AD-9D4965623650}"/>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
        <p:nvSpPr>
          <p:cNvPr id="11" name="直排文字版面配置區 2">
            <a:extLst>
              <a:ext uri="{FF2B5EF4-FFF2-40B4-BE49-F238E27FC236}">
                <a16:creationId xmlns:a16="http://schemas.microsoft.com/office/drawing/2014/main" id="{346B4467-236C-D041-8EDC-758BABC18C36}"/>
              </a:ext>
            </a:extLst>
          </p:cNvPr>
          <p:cNvSpPr>
            <a:spLocks noGrp="1"/>
          </p:cNvSpPr>
          <p:nvPr>
            <p:ph type="body" orient="vert" idx="1"/>
          </p:nvPr>
        </p:nvSpPr>
        <p:spPr>
          <a:xfrm>
            <a:off x="838200" y="1539219"/>
            <a:ext cx="10515600" cy="4351338"/>
          </a:xfrm>
        </p:spPr>
        <p:txBody>
          <a:bodyPr vert="eaVert"/>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Tree>
    <p:extLst>
      <p:ext uri="{BB962C8B-B14F-4D97-AF65-F5344CB8AC3E}">
        <p14:creationId xmlns:p14="http://schemas.microsoft.com/office/powerpoint/2010/main" val="196301452"/>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951628A4-D3DE-6743-9F86-8A9C2F44C8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直排標題 1">
            <a:extLst>
              <a:ext uri="{FF2B5EF4-FFF2-40B4-BE49-F238E27FC236}">
                <a16:creationId xmlns:a16="http://schemas.microsoft.com/office/drawing/2014/main" id="{46B59026-478E-0944-ADB0-AD4F9EAA5E0E}"/>
              </a:ext>
            </a:extLst>
          </p:cNvPr>
          <p:cNvSpPr>
            <a:spLocks noGrp="1"/>
          </p:cNvSpPr>
          <p:nvPr>
            <p:ph type="title" orient="vert"/>
          </p:nvPr>
        </p:nvSpPr>
        <p:spPr>
          <a:xfrm>
            <a:off x="8724900" y="464515"/>
            <a:ext cx="2628900" cy="5811838"/>
          </a:xfrm>
        </p:spPr>
        <p:txBody>
          <a:bodyPr vert="eaVert">
            <a:normAutofit/>
          </a:bodyPr>
          <a:lstStyle>
            <a:lvl1pPr>
              <a:defRPr sz="3200"/>
            </a:lvl1pPr>
          </a:lstStyle>
          <a:p>
            <a:r>
              <a:rPr kumimoji="1" lang="zh-TW" altLang="en-US" dirty="0"/>
              <a:t>按一下以編輯母片標題樣式</a:t>
            </a:r>
          </a:p>
        </p:txBody>
      </p:sp>
      <p:sp>
        <p:nvSpPr>
          <p:cNvPr id="3" name="直排文字版面配置區 2">
            <a:extLst>
              <a:ext uri="{FF2B5EF4-FFF2-40B4-BE49-F238E27FC236}">
                <a16:creationId xmlns:a16="http://schemas.microsoft.com/office/drawing/2014/main" id="{8E976FAF-7965-3346-9FEA-4256C636FB3C}"/>
              </a:ext>
            </a:extLst>
          </p:cNvPr>
          <p:cNvSpPr>
            <a:spLocks noGrp="1"/>
          </p:cNvSpPr>
          <p:nvPr>
            <p:ph type="body" orient="vert" idx="1"/>
          </p:nvPr>
        </p:nvSpPr>
        <p:spPr>
          <a:xfrm>
            <a:off x="838200" y="464515"/>
            <a:ext cx="7734300" cy="5811838"/>
          </a:xfrm>
        </p:spPr>
        <p:txBody>
          <a:bodyPr vert="eaVert"/>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5E78AFEA-2AF7-BA40-9C70-783F746F1781}"/>
              </a:ext>
            </a:extLst>
          </p:cNvPr>
          <p:cNvSpPr>
            <a:spLocks noGrp="1"/>
          </p:cNvSpPr>
          <p:nvPr>
            <p:ph type="dt" sz="half" idx="10"/>
          </p:nvPr>
        </p:nvSpPr>
        <p:spPr/>
        <p:txBody>
          <a:bodyPr/>
          <a:lstStyle/>
          <a:p>
            <a:fld id="{60A11BB1-6C92-4DEE-A35C-443F67744711}"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5" name="頁尾版面配置區 4">
            <a:extLst>
              <a:ext uri="{FF2B5EF4-FFF2-40B4-BE49-F238E27FC236}">
                <a16:creationId xmlns:a16="http://schemas.microsoft.com/office/drawing/2014/main" id="{53DE9F38-2905-AE46-A695-C7637DBB29B2}"/>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6" name="投影片編號版面配置區 5">
            <a:extLst>
              <a:ext uri="{FF2B5EF4-FFF2-40B4-BE49-F238E27FC236}">
                <a16:creationId xmlns:a16="http://schemas.microsoft.com/office/drawing/2014/main" id="{B3F1BA83-05FE-A346-8809-D0E334B46DD5}"/>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Tree>
    <p:extLst>
      <p:ext uri="{BB962C8B-B14F-4D97-AF65-F5344CB8AC3E}">
        <p14:creationId xmlns:p14="http://schemas.microsoft.com/office/powerpoint/2010/main" val="3249243928"/>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D25DC28-E195-4E47-B3E2-8DC1BB80CB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54EE9F22-F8A7-8D40-B042-ED44D620DCFB}"/>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83D15A32-D77F-3C42-9CDF-2CDE61FA067D}"/>
              </a:ext>
            </a:extLst>
          </p:cNvPr>
          <p:cNvSpPr>
            <a:spLocks noGrp="1"/>
          </p:cNvSpPr>
          <p:nvPr>
            <p:ph idx="1"/>
          </p:nvPr>
        </p:nvSpPr>
        <p:spPr>
          <a:xfrm>
            <a:off x="838200" y="1539219"/>
            <a:ext cx="10515600" cy="4351338"/>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BAF6C92D-070D-3F43-9DCC-8E24BC50C9CA}"/>
              </a:ext>
            </a:extLst>
          </p:cNvPr>
          <p:cNvSpPr>
            <a:spLocks noGrp="1"/>
          </p:cNvSpPr>
          <p:nvPr>
            <p:ph type="dt" sz="half" idx="10"/>
          </p:nvPr>
        </p:nvSpPr>
        <p:spPr/>
        <p:txBody>
          <a:bodyPr/>
          <a:lstStyle/>
          <a:p>
            <a:fld id="{B45E4FC7-EDB1-4AFD-8634-3E770BC96D6E}"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5" name="頁尾版面配置區 4">
            <a:extLst>
              <a:ext uri="{FF2B5EF4-FFF2-40B4-BE49-F238E27FC236}">
                <a16:creationId xmlns:a16="http://schemas.microsoft.com/office/drawing/2014/main" id="{C0E1FB07-CD19-CC48-84BB-D5650415A880}"/>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6" name="投影片編號版面配置區 5">
            <a:extLst>
              <a:ext uri="{FF2B5EF4-FFF2-40B4-BE49-F238E27FC236}">
                <a16:creationId xmlns:a16="http://schemas.microsoft.com/office/drawing/2014/main" id="{0C212232-9A80-3A41-B925-F0EFA5C8B70F}"/>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Tree>
    <p:extLst>
      <p:ext uri="{BB962C8B-B14F-4D97-AF65-F5344CB8AC3E}">
        <p14:creationId xmlns:p14="http://schemas.microsoft.com/office/powerpoint/2010/main" val="1364222753"/>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B59D6F89-6316-4B48-9D1B-4D8407AE48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DF16E1E3-F187-F447-A420-E4140C6C7BFB}"/>
              </a:ext>
            </a:extLst>
          </p:cNvPr>
          <p:cNvSpPr>
            <a:spLocks noGrp="1"/>
          </p:cNvSpPr>
          <p:nvPr>
            <p:ph type="dt" sz="half" idx="10"/>
          </p:nvPr>
        </p:nvSpPr>
        <p:spPr/>
        <p:txBody>
          <a:bodyPr/>
          <a:lstStyle/>
          <a:p>
            <a:fld id="{BB88648C-FB66-4C53-9CE7-474040C6749F}"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5" name="頁尾版面配置區 4">
            <a:extLst>
              <a:ext uri="{FF2B5EF4-FFF2-40B4-BE49-F238E27FC236}">
                <a16:creationId xmlns:a16="http://schemas.microsoft.com/office/drawing/2014/main" id="{B7BFB777-3CF1-F94E-8F3F-4412468B0A4F}"/>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6" name="投影片編號版面配置區 5">
            <a:extLst>
              <a:ext uri="{FF2B5EF4-FFF2-40B4-BE49-F238E27FC236}">
                <a16:creationId xmlns:a16="http://schemas.microsoft.com/office/drawing/2014/main" id="{79619A31-1820-BB46-B2C7-CA9A49F0A912}"/>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
        <p:nvSpPr>
          <p:cNvPr id="8" name="標題 1">
            <a:extLst>
              <a:ext uri="{FF2B5EF4-FFF2-40B4-BE49-F238E27FC236}">
                <a16:creationId xmlns:a16="http://schemas.microsoft.com/office/drawing/2014/main" id="{587D1811-C8AC-994F-B4D0-F27A26EE2C62}"/>
              </a:ext>
            </a:extLst>
          </p:cNvPr>
          <p:cNvSpPr>
            <a:spLocks noGrp="1"/>
          </p:cNvSpPr>
          <p:nvPr>
            <p:ph type="ctrTitle"/>
          </p:nvPr>
        </p:nvSpPr>
        <p:spPr>
          <a:xfrm>
            <a:off x="1524000" y="1122363"/>
            <a:ext cx="9144000" cy="2387600"/>
          </a:xfrm>
        </p:spPr>
        <p:txBody>
          <a:bodyPr anchor="b">
            <a:normAutofit/>
          </a:bodyPr>
          <a:lstStyle>
            <a:lvl1pPr algn="ctr">
              <a:defRPr sz="4800" b="1"/>
            </a:lvl1pPr>
          </a:lstStyle>
          <a:p>
            <a:r>
              <a:rPr kumimoji="1" lang="zh-TW" altLang="en-US" dirty="0"/>
              <a:t>按一下以編輯母片標題樣式</a:t>
            </a:r>
          </a:p>
        </p:txBody>
      </p:sp>
      <p:sp>
        <p:nvSpPr>
          <p:cNvPr id="9" name="副標題 2">
            <a:extLst>
              <a:ext uri="{FF2B5EF4-FFF2-40B4-BE49-F238E27FC236}">
                <a16:creationId xmlns:a16="http://schemas.microsoft.com/office/drawing/2014/main" id="{0B1E366D-2088-F94D-9A6D-5FCB7513C35C}"/>
              </a:ext>
            </a:extLst>
          </p:cNvPr>
          <p:cNvSpPr>
            <a:spLocks noGrp="1"/>
          </p:cNvSpPr>
          <p:nvPr>
            <p:ph type="subTitle" idx="1"/>
          </p:nvPr>
        </p:nvSpPr>
        <p:spPr>
          <a:xfrm>
            <a:off x="1524000" y="3731247"/>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a:t>按一下以編輯母片子標題樣式</a:t>
            </a:r>
          </a:p>
        </p:txBody>
      </p:sp>
    </p:spTree>
    <p:extLst>
      <p:ext uri="{BB962C8B-B14F-4D97-AF65-F5344CB8AC3E}">
        <p14:creationId xmlns:p14="http://schemas.microsoft.com/office/powerpoint/2010/main" val="3939693414"/>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個內容">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AEC51E08-3350-844F-BC74-6B77D05CC3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48479"/>
            <a:ext cx="12192000" cy="6858000"/>
          </a:xfrm>
          <a:prstGeom prst="rect">
            <a:avLst/>
          </a:prstGeom>
        </p:spPr>
      </p:pic>
      <p:sp>
        <p:nvSpPr>
          <p:cNvPr id="3" name="內容版面配置區 2">
            <a:extLst>
              <a:ext uri="{FF2B5EF4-FFF2-40B4-BE49-F238E27FC236}">
                <a16:creationId xmlns:a16="http://schemas.microsoft.com/office/drawing/2014/main" id="{73A24F86-E3FD-6B47-BBD4-ADDAB57CD57B}"/>
              </a:ext>
            </a:extLst>
          </p:cNvPr>
          <p:cNvSpPr>
            <a:spLocks noGrp="1"/>
          </p:cNvSpPr>
          <p:nvPr>
            <p:ph sz="half" idx="1"/>
          </p:nvPr>
        </p:nvSpPr>
        <p:spPr>
          <a:xfrm>
            <a:off x="838200" y="1438551"/>
            <a:ext cx="5181600" cy="4738412"/>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內容版面配置區 3">
            <a:extLst>
              <a:ext uri="{FF2B5EF4-FFF2-40B4-BE49-F238E27FC236}">
                <a16:creationId xmlns:a16="http://schemas.microsoft.com/office/drawing/2014/main" id="{7BA90E38-030B-3342-8BC6-B44808266F26}"/>
              </a:ext>
            </a:extLst>
          </p:cNvPr>
          <p:cNvSpPr>
            <a:spLocks noGrp="1"/>
          </p:cNvSpPr>
          <p:nvPr>
            <p:ph sz="half" idx="2"/>
          </p:nvPr>
        </p:nvSpPr>
        <p:spPr>
          <a:xfrm>
            <a:off x="6172200" y="1438551"/>
            <a:ext cx="5181600" cy="4738412"/>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5" name="日期版面配置區 4">
            <a:extLst>
              <a:ext uri="{FF2B5EF4-FFF2-40B4-BE49-F238E27FC236}">
                <a16:creationId xmlns:a16="http://schemas.microsoft.com/office/drawing/2014/main" id="{E430E0EC-34B7-F64B-9B52-707E63347058}"/>
              </a:ext>
            </a:extLst>
          </p:cNvPr>
          <p:cNvSpPr>
            <a:spLocks noGrp="1"/>
          </p:cNvSpPr>
          <p:nvPr>
            <p:ph type="dt" sz="half" idx="10"/>
          </p:nvPr>
        </p:nvSpPr>
        <p:spPr/>
        <p:txBody>
          <a:bodyPr/>
          <a:lstStyle/>
          <a:p>
            <a:fld id="{809F1FDD-E921-41BD-BB56-BFBBFFAB6228}"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6" name="頁尾版面配置區 5">
            <a:extLst>
              <a:ext uri="{FF2B5EF4-FFF2-40B4-BE49-F238E27FC236}">
                <a16:creationId xmlns:a16="http://schemas.microsoft.com/office/drawing/2014/main" id="{21FCA40F-C793-B243-B79E-C1825323A732}"/>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7" name="投影片編號版面配置區 6">
            <a:extLst>
              <a:ext uri="{FF2B5EF4-FFF2-40B4-BE49-F238E27FC236}">
                <a16:creationId xmlns:a16="http://schemas.microsoft.com/office/drawing/2014/main" id="{34103CCF-B50E-674D-BBBF-A20C6403FBFE}"/>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
        <p:nvSpPr>
          <p:cNvPr id="9" name="標題 1">
            <a:extLst>
              <a:ext uri="{FF2B5EF4-FFF2-40B4-BE49-F238E27FC236}">
                <a16:creationId xmlns:a16="http://schemas.microsoft.com/office/drawing/2014/main" id="{4A92366E-4936-1A44-87EA-51E6429073C4}"/>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2921422395"/>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21EE91CC-3182-934E-80B1-3F8BB6385B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文字版面配置區 2">
            <a:extLst>
              <a:ext uri="{FF2B5EF4-FFF2-40B4-BE49-F238E27FC236}">
                <a16:creationId xmlns:a16="http://schemas.microsoft.com/office/drawing/2014/main" id="{15902CDE-C042-EB42-8ED3-B11316E5000F}"/>
              </a:ext>
            </a:extLst>
          </p:cNvPr>
          <p:cNvSpPr>
            <a:spLocks noGrp="1"/>
          </p:cNvSpPr>
          <p:nvPr>
            <p:ph type="body" idx="1"/>
          </p:nvPr>
        </p:nvSpPr>
        <p:spPr>
          <a:xfrm>
            <a:off x="839788" y="1448696"/>
            <a:ext cx="5157787" cy="453679"/>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a:t>按一下以編輯母片文字樣式</a:t>
            </a:r>
          </a:p>
        </p:txBody>
      </p:sp>
      <p:sp>
        <p:nvSpPr>
          <p:cNvPr id="4" name="內容版面配置區 3">
            <a:extLst>
              <a:ext uri="{FF2B5EF4-FFF2-40B4-BE49-F238E27FC236}">
                <a16:creationId xmlns:a16="http://schemas.microsoft.com/office/drawing/2014/main" id="{183F880A-5800-8045-89EF-5AE5641E7CB7}"/>
              </a:ext>
            </a:extLst>
          </p:cNvPr>
          <p:cNvSpPr>
            <a:spLocks noGrp="1"/>
          </p:cNvSpPr>
          <p:nvPr>
            <p:ph sz="half" idx="2"/>
          </p:nvPr>
        </p:nvSpPr>
        <p:spPr>
          <a:xfrm>
            <a:off x="839788" y="2117034"/>
            <a:ext cx="5157787" cy="3873846"/>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5" name="文字版面配置區 4">
            <a:extLst>
              <a:ext uri="{FF2B5EF4-FFF2-40B4-BE49-F238E27FC236}">
                <a16:creationId xmlns:a16="http://schemas.microsoft.com/office/drawing/2014/main" id="{4841E222-17AB-F44F-A002-FBF1E280061C}"/>
              </a:ext>
            </a:extLst>
          </p:cNvPr>
          <p:cNvSpPr>
            <a:spLocks noGrp="1"/>
          </p:cNvSpPr>
          <p:nvPr>
            <p:ph type="body" sz="quarter" idx="3"/>
          </p:nvPr>
        </p:nvSpPr>
        <p:spPr>
          <a:xfrm>
            <a:off x="6172200" y="1448696"/>
            <a:ext cx="5183188" cy="453679"/>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a:t>按一下以編輯母片文字樣式</a:t>
            </a:r>
          </a:p>
        </p:txBody>
      </p:sp>
      <p:sp>
        <p:nvSpPr>
          <p:cNvPr id="6" name="內容版面配置區 5">
            <a:extLst>
              <a:ext uri="{FF2B5EF4-FFF2-40B4-BE49-F238E27FC236}">
                <a16:creationId xmlns:a16="http://schemas.microsoft.com/office/drawing/2014/main" id="{B88A3D63-8E6A-314E-98DB-0615D3364E79}"/>
              </a:ext>
            </a:extLst>
          </p:cNvPr>
          <p:cNvSpPr>
            <a:spLocks noGrp="1"/>
          </p:cNvSpPr>
          <p:nvPr>
            <p:ph sz="quarter" idx="4"/>
          </p:nvPr>
        </p:nvSpPr>
        <p:spPr>
          <a:xfrm>
            <a:off x="6172200" y="2117034"/>
            <a:ext cx="5183188" cy="3873846"/>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7" name="日期版面配置區 6">
            <a:extLst>
              <a:ext uri="{FF2B5EF4-FFF2-40B4-BE49-F238E27FC236}">
                <a16:creationId xmlns:a16="http://schemas.microsoft.com/office/drawing/2014/main" id="{C775666E-BECF-E543-A157-607E5B5ED7F2}"/>
              </a:ext>
            </a:extLst>
          </p:cNvPr>
          <p:cNvSpPr>
            <a:spLocks noGrp="1"/>
          </p:cNvSpPr>
          <p:nvPr>
            <p:ph type="dt" sz="half" idx="10"/>
          </p:nvPr>
        </p:nvSpPr>
        <p:spPr/>
        <p:txBody>
          <a:bodyPr/>
          <a:lstStyle/>
          <a:p>
            <a:fld id="{BA5CB294-4519-44F5-B985-A1BBF89ABDDE}"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8" name="頁尾版面配置區 7">
            <a:extLst>
              <a:ext uri="{FF2B5EF4-FFF2-40B4-BE49-F238E27FC236}">
                <a16:creationId xmlns:a16="http://schemas.microsoft.com/office/drawing/2014/main" id="{3CE52D2A-6AA9-5648-A37E-7FF71857007E}"/>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9" name="投影片編號版面配置區 8">
            <a:extLst>
              <a:ext uri="{FF2B5EF4-FFF2-40B4-BE49-F238E27FC236}">
                <a16:creationId xmlns:a16="http://schemas.microsoft.com/office/drawing/2014/main" id="{912B6B77-F730-5D46-AC52-A0065F411E2C}"/>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
        <p:nvSpPr>
          <p:cNvPr id="11" name="標題 1">
            <a:extLst>
              <a:ext uri="{FF2B5EF4-FFF2-40B4-BE49-F238E27FC236}">
                <a16:creationId xmlns:a16="http://schemas.microsoft.com/office/drawing/2014/main" id="{CA2265A9-3F27-2643-AC32-0505F6521BF6}"/>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3062200497"/>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6370722-E071-4F40-9762-6190C8488E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日期版面配置區 2">
            <a:extLst>
              <a:ext uri="{FF2B5EF4-FFF2-40B4-BE49-F238E27FC236}">
                <a16:creationId xmlns:a16="http://schemas.microsoft.com/office/drawing/2014/main" id="{34CA0D13-F031-9F46-A8B3-26012FCF5148}"/>
              </a:ext>
            </a:extLst>
          </p:cNvPr>
          <p:cNvSpPr>
            <a:spLocks noGrp="1"/>
          </p:cNvSpPr>
          <p:nvPr>
            <p:ph type="dt" sz="half" idx="10"/>
          </p:nvPr>
        </p:nvSpPr>
        <p:spPr/>
        <p:txBody>
          <a:bodyPr/>
          <a:lstStyle/>
          <a:p>
            <a:fld id="{3B448904-DDFA-4AE3-B81E-76D171C6B114}"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4" name="頁尾版面配置區 3">
            <a:extLst>
              <a:ext uri="{FF2B5EF4-FFF2-40B4-BE49-F238E27FC236}">
                <a16:creationId xmlns:a16="http://schemas.microsoft.com/office/drawing/2014/main" id="{A1FBFCA8-341B-F04B-A170-0FF8F29F1D9B}"/>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5" name="投影片編號版面配置區 4">
            <a:extLst>
              <a:ext uri="{FF2B5EF4-FFF2-40B4-BE49-F238E27FC236}">
                <a16:creationId xmlns:a16="http://schemas.microsoft.com/office/drawing/2014/main" id="{37852C48-D0B4-1646-B20C-5CCB934BD1B7}"/>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
        <p:nvSpPr>
          <p:cNvPr id="7" name="標題 1">
            <a:extLst>
              <a:ext uri="{FF2B5EF4-FFF2-40B4-BE49-F238E27FC236}">
                <a16:creationId xmlns:a16="http://schemas.microsoft.com/office/drawing/2014/main" id="{A7465091-DD89-9544-8BAB-E30CA97FA49F}"/>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1978837192"/>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62524ABC-C601-9B4F-8963-C65B4630E6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日期版面配置區 1">
            <a:extLst>
              <a:ext uri="{FF2B5EF4-FFF2-40B4-BE49-F238E27FC236}">
                <a16:creationId xmlns:a16="http://schemas.microsoft.com/office/drawing/2014/main" id="{CB57B363-4C15-A44B-A33E-91CC2F4DE4B0}"/>
              </a:ext>
            </a:extLst>
          </p:cNvPr>
          <p:cNvSpPr>
            <a:spLocks noGrp="1"/>
          </p:cNvSpPr>
          <p:nvPr>
            <p:ph type="dt" sz="half" idx="10"/>
          </p:nvPr>
        </p:nvSpPr>
        <p:spPr/>
        <p:txBody>
          <a:bodyPr/>
          <a:lstStyle/>
          <a:p>
            <a:fld id="{68FB3347-B148-4C3E-9D2C-7099957F9A3D}"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3" name="頁尾版面配置區 2">
            <a:extLst>
              <a:ext uri="{FF2B5EF4-FFF2-40B4-BE49-F238E27FC236}">
                <a16:creationId xmlns:a16="http://schemas.microsoft.com/office/drawing/2014/main" id="{69F52CB7-E857-0A4E-9A13-0E58B595A5F4}"/>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4" name="投影片編號版面配置區 3">
            <a:extLst>
              <a:ext uri="{FF2B5EF4-FFF2-40B4-BE49-F238E27FC236}">
                <a16:creationId xmlns:a16="http://schemas.microsoft.com/office/drawing/2014/main" id="{F26A503B-6769-6E48-8602-0836AAF8D29A}"/>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Tree>
    <p:extLst>
      <p:ext uri="{BB962C8B-B14F-4D97-AF65-F5344CB8AC3E}">
        <p14:creationId xmlns:p14="http://schemas.microsoft.com/office/powerpoint/2010/main" val="2554171010"/>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7F4D9F9C-C3F6-8A49-B825-1D6AFCFE84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EDDCC3B3-0DD9-2641-A488-77D881994E97}"/>
              </a:ext>
            </a:extLst>
          </p:cNvPr>
          <p:cNvSpPr>
            <a:spLocks noGrp="1"/>
          </p:cNvSpPr>
          <p:nvPr>
            <p:ph type="title"/>
          </p:nvPr>
        </p:nvSpPr>
        <p:spPr>
          <a:xfrm>
            <a:off x="839788" y="737393"/>
            <a:ext cx="3932237" cy="1069975"/>
          </a:xfrm>
        </p:spPr>
        <p:txBody>
          <a:bodyPr anchor="b">
            <a:noAutofit/>
          </a:bodyPr>
          <a:lstStyle>
            <a:lvl1pPr>
              <a:defRPr sz="3200"/>
            </a:lvl1p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C230DD91-9DBD-254F-A4B7-EAECD3367997}"/>
              </a:ext>
            </a:extLst>
          </p:cNvPr>
          <p:cNvSpPr>
            <a:spLocks noGrp="1"/>
          </p:cNvSpPr>
          <p:nvPr>
            <p:ph idx="1"/>
          </p:nvPr>
        </p:nvSpPr>
        <p:spPr>
          <a:xfrm>
            <a:off x="5183188" y="737394"/>
            <a:ext cx="6172200" cy="487362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文字版面配置區 3">
            <a:extLst>
              <a:ext uri="{FF2B5EF4-FFF2-40B4-BE49-F238E27FC236}">
                <a16:creationId xmlns:a16="http://schemas.microsoft.com/office/drawing/2014/main" id="{8B71E1A5-6685-B44F-B09D-B19DCBE31ED4}"/>
              </a:ext>
            </a:extLst>
          </p:cNvPr>
          <p:cNvSpPr>
            <a:spLocks noGrp="1"/>
          </p:cNvSpPr>
          <p:nvPr>
            <p:ph type="body" sz="half" idx="2"/>
          </p:nvPr>
        </p:nvSpPr>
        <p:spPr>
          <a:xfrm>
            <a:off x="839788" y="180736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
        <p:nvSpPr>
          <p:cNvPr id="5" name="日期版面配置區 4">
            <a:extLst>
              <a:ext uri="{FF2B5EF4-FFF2-40B4-BE49-F238E27FC236}">
                <a16:creationId xmlns:a16="http://schemas.microsoft.com/office/drawing/2014/main" id="{F7A07717-53BE-724E-BC7F-979623A3D527}"/>
              </a:ext>
            </a:extLst>
          </p:cNvPr>
          <p:cNvSpPr>
            <a:spLocks noGrp="1"/>
          </p:cNvSpPr>
          <p:nvPr>
            <p:ph type="dt" sz="half" idx="10"/>
          </p:nvPr>
        </p:nvSpPr>
        <p:spPr/>
        <p:txBody>
          <a:bodyPr/>
          <a:lstStyle/>
          <a:p>
            <a:fld id="{05A0AED5-4E39-4BB9-8A57-3CB10D6DB9D6}"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6" name="頁尾版面配置區 5">
            <a:extLst>
              <a:ext uri="{FF2B5EF4-FFF2-40B4-BE49-F238E27FC236}">
                <a16:creationId xmlns:a16="http://schemas.microsoft.com/office/drawing/2014/main" id="{49E84970-6FE6-7748-B779-28D30E45A3AE}"/>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7" name="投影片編號版面配置區 6">
            <a:extLst>
              <a:ext uri="{FF2B5EF4-FFF2-40B4-BE49-F238E27FC236}">
                <a16:creationId xmlns:a16="http://schemas.microsoft.com/office/drawing/2014/main" id="{2184FBDC-4D55-FD4D-B6E4-AADD0A3DE7A8}"/>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Tree>
    <p:extLst>
      <p:ext uri="{BB962C8B-B14F-4D97-AF65-F5344CB8AC3E}">
        <p14:creationId xmlns:p14="http://schemas.microsoft.com/office/powerpoint/2010/main" val="749853148"/>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輔助字幕的圖片">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0C54A79F-45C2-DB4A-BDC7-920AC9E3CE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圖片版面配置區 2">
            <a:extLst>
              <a:ext uri="{FF2B5EF4-FFF2-40B4-BE49-F238E27FC236}">
                <a16:creationId xmlns:a16="http://schemas.microsoft.com/office/drawing/2014/main" id="{2BFDC7FC-098A-5D47-ADEA-4724D1BBB0B5}"/>
              </a:ext>
            </a:extLst>
          </p:cNvPr>
          <p:cNvSpPr>
            <a:spLocks noGrp="1"/>
          </p:cNvSpPr>
          <p:nvPr>
            <p:ph type="pic" idx="1"/>
          </p:nvPr>
        </p:nvSpPr>
        <p:spPr>
          <a:xfrm>
            <a:off x="5183188" y="745332"/>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dirty="0"/>
          </a:p>
        </p:txBody>
      </p:sp>
      <p:sp>
        <p:nvSpPr>
          <p:cNvPr id="5" name="日期版面配置區 4">
            <a:extLst>
              <a:ext uri="{FF2B5EF4-FFF2-40B4-BE49-F238E27FC236}">
                <a16:creationId xmlns:a16="http://schemas.microsoft.com/office/drawing/2014/main" id="{2F382018-15CF-7542-95F6-5A89FC7BA482}"/>
              </a:ext>
            </a:extLst>
          </p:cNvPr>
          <p:cNvSpPr>
            <a:spLocks noGrp="1"/>
          </p:cNvSpPr>
          <p:nvPr>
            <p:ph type="dt" sz="half" idx="10"/>
          </p:nvPr>
        </p:nvSpPr>
        <p:spPr/>
        <p:txBody>
          <a:bodyPr/>
          <a:lstStyle/>
          <a:p>
            <a:fld id="{65375E27-F777-473F-9959-502A557CBF66}"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6" name="頁尾版面配置區 5">
            <a:extLst>
              <a:ext uri="{FF2B5EF4-FFF2-40B4-BE49-F238E27FC236}">
                <a16:creationId xmlns:a16="http://schemas.microsoft.com/office/drawing/2014/main" id="{29B60411-4AA6-A140-8CD8-76EBEF7DC8CE}"/>
              </a:ext>
            </a:extLst>
          </p:cNvPr>
          <p:cNvSpPr>
            <a:spLocks noGrp="1"/>
          </p:cNvSpPr>
          <p:nvPr>
            <p:ph type="ftr" sz="quarter" idx="11"/>
          </p:nvPr>
        </p:nvSpPr>
        <p:spPr/>
        <p:txBody>
          <a:bodyPr/>
          <a:lstStyle/>
          <a:p>
            <a:endParaRPr kumimoji="1" lang="zh-TW" altLang="en-US">
              <a:solidFill>
                <a:prstClr val="white">
                  <a:lumMod val="85000"/>
                </a:prstClr>
              </a:solidFill>
            </a:endParaRPr>
          </a:p>
        </p:txBody>
      </p:sp>
      <p:sp>
        <p:nvSpPr>
          <p:cNvPr id="7" name="投影片編號版面配置區 6">
            <a:extLst>
              <a:ext uri="{FF2B5EF4-FFF2-40B4-BE49-F238E27FC236}">
                <a16:creationId xmlns:a16="http://schemas.microsoft.com/office/drawing/2014/main" id="{087C915C-5624-2341-B6E1-E0C714A91185}"/>
              </a:ext>
            </a:extLst>
          </p:cNvPr>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
        <p:nvSpPr>
          <p:cNvPr id="9" name="標題 1">
            <a:extLst>
              <a:ext uri="{FF2B5EF4-FFF2-40B4-BE49-F238E27FC236}">
                <a16:creationId xmlns:a16="http://schemas.microsoft.com/office/drawing/2014/main" id="{D18C6E2F-AD24-8E4C-AB1D-9F25D24419B8}"/>
              </a:ext>
            </a:extLst>
          </p:cNvPr>
          <p:cNvSpPr>
            <a:spLocks noGrp="1"/>
          </p:cNvSpPr>
          <p:nvPr>
            <p:ph type="title"/>
          </p:nvPr>
        </p:nvSpPr>
        <p:spPr>
          <a:xfrm>
            <a:off x="839788" y="737393"/>
            <a:ext cx="3932237" cy="1069975"/>
          </a:xfrm>
        </p:spPr>
        <p:txBody>
          <a:bodyPr anchor="b">
            <a:noAutofit/>
          </a:bodyPr>
          <a:lstStyle>
            <a:lvl1pPr>
              <a:defRPr sz="3200"/>
            </a:lvl1pPr>
          </a:lstStyle>
          <a:p>
            <a:r>
              <a:rPr kumimoji="1" lang="zh-TW" altLang="en-US" dirty="0"/>
              <a:t>按一下以編輯母片標題樣式</a:t>
            </a:r>
          </a:p>
        </p:txBody>
      </p:sp>
      <p:sp>
        <p:nvSpPr>
          <p:cNvPr id="10" name="文字版面配置區 3">
            <a:extLst>
              <a:ext uri="{FF2B5EF4-FFF2-40B4-BE49-F238E27FC236}">
                <a16:creationId xmlns:a16="http://schemas.microsoft.com/office/drawing/2014/main" id="{AF4EFFC8-FDBC-0147-A930-9028878ADD89}"/>
              </a:ext>
            </a:extLst>
          </p:cNvPr>
          <p:cNvSpPr>
            <a:spLocks noGrp="1"/>
          </p:cNvSpPr>
          <p:nvPr>
            <p:ph type="body" sz="half" idx="2"/>
          </p:nvPr>
        </p:nvSpPr>
        <p:spPr>
          <a:xfrm>
            <a:off x="839788" y="180736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Tree>
    <p:extLst>
      <p:ext uri="{BB962C8B-B14F-4D97-AF65-F5344CB8AC3E}">
        <p14:creationId xmlns:p14="http://schemas.microsoft.com/office/powerpoint/2010/main" val="4159425600"/>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FB97D0E-AF48-A64B-9A86-3F914924B1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dirty="0"/>
              <a:t>按一下以編輯母片標題樣式</a:t>
            </a:r>
          </a:p>
        </p:txBody>
      </p:sp>
      <p:sp>
        <p:nvSpPr>
          <p:cNvPr id="3" name="文字版面配置區 2">
            <a:extLst>
              <a:ext uri="{FF2B5EF4-FFF2-40B4-BE49-F238E27FC236}">
                <a16:creationId xmlns:a16="http://schemas.microsoft.com/office/drawing/2014/main" id="{A8F272FA-8F91-8A43-968C-DB46E4FC2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9AEC41D4-35D6-AF49-9B24-3031D4065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fld id="{78554B5E-1B06-4716-9718-496C807273F3}" type="datetime1">
              <a:rPr kumimoji="1" lang="zh-TW" altLang="en-US" smtClean="0">
                <a:solidFill>
                  <a:prstClr val="white">
                    <a:lumMod val="85000"/>
                  </a:prstClr>
                </a:solidFill>
              </a:rPr>
              <a:pPr/>
              <a:t>2022/9/27</a:t>
            </a:fld>
            <a:endParaRPr kumimoji="1" lang="zh-TW" altLang="en-US">
              <a:solidFill>
                <a:prstClr val="white">
                  <a:lumMod val="85000"/>
                </a:prstClr>
              </a:solidFill>
            </a:endParaRPr>
          </a:p>
        </p:txBody>
      </p:sp>
      <p:sp>
        <p:nvSpPr>
          <p:cNvPr id="5" name="頁尾版面配置區 4">
            <a:extLst>
              <a:ext uri="{FF2B5EF4-FFF2-40B4-BE49-F238E27FC236}">
                <a16:creationId xmlns:a16="http://schemas.microsoft.com/office/drawing/2014/main" id="{C92DECA2-3AAB-A54A-B278-79D2CE881A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endParaRPr kumimoji="1" lang="zh-TW" altLang="en-US">
              <a:solidFill>
                <a:prstClr val="white">
                  <a:lumMod val="85000"/>
                </a:prstClr>
              </a:solidFill>
            </a:endParaRPr>
          </a:p>
        </p:txBody>
      </p:sp>
      <p:sp>
        <p:nvSpPr>
          <p:cNvPr id="6" name="投影片編號版面配置區 5">
            <a:extLst>
              <a:ext uri="{FF2B5EF4-FFF2-40B4-BE49-F238E27FC236}">
                <a16:creationId xmlns:a16="http://schemas.microsoft.com/office/drawing/2014/main" id="{532DCEFF-98F0-FA49-B1A7-ECEE15E33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fld id="{027F88FA-95D8-A04F-8E36-24DD1F38BB56}" type="slidenum">
              <a:rPr kumimoji="1" lang="zh-TW" altLang="en-US" smtClean="0">
                <a:solidFill>
                  <a:prstClr val="white">
                    <a:lumMod val="85000"/>
                  </a:prstClr>
                </a:solidFill>
              </a:rPr>
              <a:pPr/>
              <a:t>‹#›</a:t>
            </a:fld>
            <a:endParaRPr kumimoji="1" lang="zh-TW" altLang="en-US">
              <a:solidFill>
                <a:prstClr val="white">
                  <a:lumMod val="85000"/>
                </a:prstClr>
              </a:solidFill>
            </a:endParaRPr>
          </a:p>
        </p:txBody>
      </p:sp>
    </p:spTree>
    <p:extLst>
      <p:ext uri="{BB962C8B-B14F-4D97-AF65-F5344CB8AC3E}">
        <p14:creationId xmlns:p14="http://schemas.microsoft.com/office/powerpoint/2010/main" val="3337643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icrosoft JhengHei" panose="020B0604030504040204" pitchFamily="34" charset="-120"/>
          <a:ea typeface="Microsoft JhengHei"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line.me/ti/g2/7PG8Fk6JHvuhzBMyEweE9Buz9g9DNmS-l5i-dA?utm_source=invitation&amp;utm_medium=link_copy&amp;utm_campaign=default" TargetMode="External"/><Relationship Id="rId13" Type="http://schemas.openxmlformats.org/officeDocument/2006/relationships/hyperlink" Target="https://line.me/ti/g2/ZTgRy437ADXx7JpLETmyc0811YnyK1IEIXvowA?utm_source=invitation&amp;utm_medium=link_copy&amp;utm_campaign=default" TargetMode="External"/><Relationship Id="rId3" Type="http://schemas.openxmlformats.org/officeDocument/2006/relationships/hyperlink" Target="https://line.me/ti/g2/AVEBLFNjdY2mnRQnKwUnufyejbu4uAueSlEnyQ?utm_source=invitation&amp;utm_medium=link_copy&amp;utm_campaign=default" TargetMode="External"/><Relationship Id="rId7" Type="http://schemas.openxmlformats.org/officeDocument/2006/relationships/hyperlink" Target="https://line.me/ti/g2/nFTBiYxKzf0YE2AE0GsGYRDHsRrirgLrhhUAXw?utm_source=invitation&amp;utm_medium=link_copy&amp;utm_campaign=default" TargetMode="External"/><Relationship Id="rId12" Type="http://schemas.openxmlformats.org/officeDocument/2006/relationships/hyperlink" Target="https://line.me/ti/g2/IMYwV1t_fv4bVNbHD_Jzstzy4uSdqpKzBowlow?utm_source=invitation&amp;utm_medium=link_copy&amp;utm_campaign=default" TargetMode="External"/><Relationship Id="rId17" Type="http://schemas.openxmlformats.org/officeDocument/2006/relationships/hyperlink" Target="https://line.me/ti/g2/_e3jlTHdbzX4zf9fEABO99ClSoGb4oGDPS_8NQ?utm_source=invitation&amp;utm_medium=link_copy&amp;utm_campaign=default" TargetMode="External"/><Relationship Id="rId2" Type="http://schemas.openxmlformats.org/officeDocument/2006/relationships/notesSlide" Target="../notesSlides/notesSlide2.xml"/><Relationship Id="rId16" Type="http://schemas.openxmlformats.org/officeDocument/2006/relationships/hyperlink" Target="https://line.me/ti/g2/Kw9-NutVm0UHm0_yOLkwbw8_OMFuMhzN4THozw?utm_source=invitation&amp;utm_medium=link_copy&amp;utm_campaign=default" TargetMode="External"/><Relationship Id="rId1" Type="http://schemas.openxmlformats.org/officeDocument/2006/relationships/slideLayout" Target="../slideLayouts/slideLayout2.xml"/><Relationship Id="rId6" Type="http://schemas.openxmlformats.org/officeDocument/2006/relationships/hyperlink" Target="https://line.me/ti/g2/AkMv3QeqesvQ13BduTVpd9GrjJOfPs-LE0Y0aw?utm_source=invitation&amp;utm_medium=link_copy&amp;utm_campaign=default" TargetMode="External"/><Relationship Id="rId11" Type="http://schemas.openxmlformats.org/officeDocument/2006/relationships/hyperlink" Target="https://line.me/ti/g2/snszKd4jDUlfW0eSQa1JhKEfrdq5gv5LfyW47A?utm_source=invitation&amp;utm_medium=link_copy&amp;utm_campaign=default" TargetMode="External"/><Relationship Id="rId5" Type="http://schemas.openxmlformats.org/officeDocument/2006/relationships/hyperlink" Target="https://line.me/ti/g2/kXWZxIaSHWdVHh0AfcgSjTM8RAqnD4LjhrqTHQ?utm_source=invitation&amp;utm_medium=link_copy&amp;utm_campaign=default" TargetMode="External"/><Relationship Id="rId15" Type="http://schemas.openxmlformats.org/officeDocument/2006/relationships/hyperlink" Target="https://line.me/ti/g2/E5AGNvBixa9pB8xdD7Ls9gGfD9zP2x74Qh-TWg?utm_source=invitation&amp;utm_medium=link_copy&amp;utm_campaign=default" TargetMode="External"/><Relationship Id="rId10" Type="http://schemas.openxmlformats.org/officeDocument/2006/relationships/hyperlink" Target="https://line.me/ti/g2/l6TnKcUpcGqIOCLA62WwW7lUmdSxT2M86-tB2w?utm_source=invitation&amp;utm_medium=link_copy&amp;utm_campaign=default" TargetMode="External"/><Relationship Id="rId4" Type="http://schemas.openxmlformats.org/officeDocument/2006/relationships/hyperlink" Target="https://line.me/ti/g2/i7iA7FiRVxlv6s6wtOH6Ep5dea_LMvUv23dKjA?utm_source=invitation&amp;utm_medium=link_copy&amp;utm_campaign=default" TargetMode="External"/><Relationship Id="rId9" Type="http://schemas.openxmlformats.org/officeDocument/2006/relationships/hyperlink" Target="https://line.me/ti/g2/6MrT6owo2a_FlRU6O8Jwr9qzZImHLqEGYFNFKA?utm_source=invitation&amp;utm_medium=link_copy&amp;utm_campaign=default" TargetMode="External"/><Relationship Id="rId14" Type="http://schemas.openxmlformats.org/officeDocument/2006/relationships/hyperlink" Target="https://line.me/ti/g2/q6ZtJje5DNqtiiNHTG2GJF0vnPfWwO5S5f463A?utm_source=invitation&amp;utm_medium=link_copy&amp;utm_campaign=defaul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0.jpeg"/><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297318" y="2503396"/>
            <a:ext cx="11115412" cy="2122618"/>
          </a:xfrm>
        </p:spPr>
        <p:txBody>
          <a:bodyPr>
            <a:noAutofit/>
          </a:bodyPr>
          <a:lstStyle/>
          <a:p>
            <a:pPr>
              <a:lnSpc>
                <a:spcPct val="150000"/>
              </a:lnSpc>
            </a:pPr>
            <a:br>
              <a:rPr lang="en-US" altLang="zh-TW" sz="4400" dirty="0"/>
            </a:br>
            <a:r>
              <a:rPr lang="zh-TW" altLang="en-US" sz="4400" dirty="0"/>
              <a:t>嘉義縣</a:t>
            </a:r>
            <a:r>
              <a:rPr lang="en-US" altLang="zh-TW" sz="4400" dirty="0"/>
              <a:t>111 </a:t>
            </a:r>
            <a:r>
              <a:rPr lang="zh-TW" altLang="en-US" sz="4400" dirty="0"/>
              <a:t>年推動中小學</a:t>
            </a:r>
            <a:br>
              <a:rPr lang="en-US" altLang="zh-TW" sz="4400" dirty="0"/>
            </a:br>
            <a:r>
              <a:rPr lang="zh-TW" altLang="en-US" sz="4400" dirty="0"/>
              <a:t>數位學習精進方案 </a:t>
            </a:r>
            <a:br>
              <a:rPr lang="en-US" altLang="zh-TW" sz="4400" dirty="0"/>
            </a:br>
            <a:r>
              <a:rPr lang="zh-TW" altLang="en-US" sz="1800" dirty="0"/>
              <a:t>    </a:t>
            </a:r>
            <a:br>
              <a:rPr lang="en-US" altLang="zh-TW" sz="4400" dirty="0"/>
            </a:br>
            <a:r>
              <a:rPr lang="en-US" altLang="zh-TW" sz="4400" dirty="0"/>
              <a:t> </a:t>
            </a:r>
            <a:r>
              <a:rPr lang="zh-TW" altLang="en-US" sz="4400" dirty="0">
                <a:solidFill>
                  <a:srgbClr val="FF4A5A"/>
                </a:solidFill>
              </a:rPr>
              <a:t>重點學校運作與執行分享報告</a:t>
            </a:r>
            <a:endParaRPr lang="en-GB" altLang="en-US" sz="4400" dirty="0">
              <a:solidFill>
                <a:srgbClr val="FF4A5A"/>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B836CA4A-736A-4E2C-83B3-B2886B00F40A}"/>
              </a:ext>
            </a:extLst>
          </p:cNvPr>
          <p:cNvSpPr>
            <a:spLocks noGrp="1"/>
          </p:cNvSpPr>
          <p:nvPr>
            <p:ph type="sldNum" sz="quarter" idx="12"/>
          </p:nvPr>
        </p:nvSpPr>
        <p:spPr/>
        <p:txBody>
          <a:bodyPr/>
          <a:lstStyle/>
          <a:p>
            <a:pPr>
              <a:defRPr/>
            </a:pPr>
            <a:fld id="{0770487F-9BD5-42AD-8B02-2C1798740C25}" type="slidenum">
              <a:rPr lang="en-GB" altLang="en-US" smtClean="0">
                <a:solidFill>
                  <a:prstClr val="white">
                    <a:lumMod val="85000"/>
                  </a:prstClr>
                </a:solidFill>
              </a:rPr>
              <a:pPr>
                <a:defRPr/>
              </a:pPr>
              <a:t>1</a:t>
            </a:fld>
            <a:endParaRPr lang="en-GB" altLang="en-US">
              <a:solidFill>
                <a:prstClr val="white">
                  <a:lumMod val="85000"/>
                </a:prstClr>
              </a:solidFill>
            </a:endParaRPr>
          </a:p>
        </p:txBody>
      </p:sp>
      <p:sp>
        <p:nvSpPr>
          <p:cNvPr id="3" name="文字方塊 2"/>
          <p:cNvSpPr txBox="1"/>
          <p:nvPr/>
        </p:nvSpPr>
        <p:spPr>
          <a:xfrm>
            <a:off x="5761102" y="5462379"/>
            <a:ext cx="5698996" cy="400110"/>
          </a:xfrm>
          <a:prstGeom prst="rect">
            <a:avLst/>
          </a:prstGeom>
          <a:noFill/>
        </p:spPr>
        <p:txBody>
          <a:bodyPr wrap="none" rtlCol="0">
            <a:spAutoFit/>
          </a:bodyPr>
          <a:lstStyle/>
          <a:p>
            <a:r>
              <a:rPr lang="zh-TW" altLang="en-US" sz="2000" b="1" dirty="0">
                <a:latin typeface="微軟正黑體" panose="020B0604030504040204" pitchFamily="34" charset="-120"/>
                <a:ea typeface="微軟正黑體" panose="020B0604030504040204" pitchFamily="34" charset="-120"/>
              </a:rPr>
              <a:t>報告人：嘉義縣數位學習專案辦公室主任  蔡鎮名</a:t>
            </a:r>
          </a:p>
        </p:txBody>
      </p:sp>
    </p:spTree>
    <p:extLst>
      <p:ext uri="{BB962C8B-B14F-4D97-AF65-F5344CB8AC3E}">
        <p14:creationId xmlns:p14="http://schemas.microsoft.com/office/powerpoint/2010/main" val="35493288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121067" y="72736"/>
            <a:ext cx="12070933" cy="584775"/>
          </a:xfrm>
          <a:prstGeom prst="rect">
            <a:avLst/>
          </a:prstGeom>
          <a:noFill/>
        </p:spPr>
        <p:txBody>
          <a:bodyPr wrap="none" rtlCol="0">
            <a:spAutoFit/>
          </a:bodyPr>
          <a:lstStyle/>
          <a:p>
            <a:r>
              <a:rPr lang="zh-TW" altLang="en-US" sz="3200" b="1" dirty="0">
                <a:solidFill>
                  <a:srgbClr val="7030A0"/>
                </a:solidFill>
                <a:latin typeface="微軟正黑體" panose="020B0604030504040204" pitchFamily="34" charset="-120"/>
                <a:ea typeface="微軟正黑體" panose="020B0604030504040204" pitchFamily="34" charset="-120"/>
              </a:rPr>
              <a:t>重點學校與社群學校     </a:t>
            </a: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建置</a:t>
            </a:r>
            <a:r>
              <a:rPr lang="en-US" altLang="zh-TW" sz="3200" b="1" dirty="0">
                <a:solidFill>
                  <a:schemeClr val="accent2">
                    <a:lumMod val="75000"/>
                  </a:schemeClr>
                </a:solidFill>
                <a:latin typeface="微軟正黑體" panose="020B0604030504040204" pitchFamily="34" charset="-120"/>
                <a:ea typeface="微軟正黑體" panose="020B0604030504040204" pitchFamily="34" charset="-120"/>
              </a:rPr>
              <a:t>LINE</a:t>
            </a: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社群   減授課機制   專責對口服務</a:t>
            </a:r>
          </a:p>
        </p:txBody>
      </p:sp>
      <p:graphicFrame>
        <p:nvGraphicFramePr>
          <p:cNvPr id="12" name="表格 11"/>
          <p:cNvGraphicFramePr>
            <a:graphicFrameLocks noGrp="1"/>
          </p:cNvGraphicFramePr>
          <p:nvPr>
            <p:extLst>
              <p:ext uri="{D42A27DB-BD31-4B8C-83A1-F6EECF244321}">
                <p14:modId xmlns:p14="http://schemas.microsoft.com/office/powerpoint/2010/main" val="1558955055"/>
              </p:ext>
            </p:extLst>
          </p:nvPr>
        </p:nvGraphicFramePr>
        <p:xfrm>
          <a:off x="358932" y="657511"/>
          <a:ext cx="11621786" cy="5134864"/>
        </p:xfrm>
        <a:graphic>
          <a:graphicData uri="http://schemas.openxmlformats.org/drawingml/2006/table">
            <a:tbl>
              <a:tblPr firstRow="1" firstCol="1" bandRow="1">
                <a:tableStyleId>{5C22544A-7EE6-4342-B048-85BDC9FD1C3A}</a:tableStyleId>
              </a:tblPr>
              <a:tblGrid>
                <a:gridCol w="591036">
                  <a:extLst>
                    <a:ext uri="{9D8B030D-6E8A-4147-A177-3AD203B41FA5}">
                      <a16:colId xmlns:a16="http://schemas.microsoft.com/office/drawing/2014/main" val="20000"/>
                    </a:ext>
                  </a:extLst>
                </a:gridCol>
                <a:gridCol w="1429992">
                  <a:extLst>
                    <a:ext uri="{9D8B030D-6E8A-4147-A177-3AD203B41FA5}">
                      <a16:colId xmlns:a16="http://schemas.microsoft.com/office/drawing/2014/main" val="20001"/>
                    </a:ext>
                  </a:extLst>
                </a:gridCol>
                <a:gridCol w="5246967">
                  <a:extLst>
                    <a:ext uri="{9D8B030D-6E8A-4147-A177-3AD203B41FA5}">
                      <a16:colId xmlns:a16="http://schemas.microsoft.com/office/drawing/2014/main" val="20002"/>
                    </a:ext>
                  </a:extLst>
                </a:gridCol>
                <a:gridCol w="2680855">
                  <a:extLst>
                    <a:ext uri="{9D8B030D-6E8A-4147-A177-3AD203B41FA5}">
                      <a16:colId xmlns:a16="http://schemas.microsoft.com/office/drawing/2014/main" val="20003"/>
                    </a:ext>
                  </a:extLst>
                </a:gridCol>
                <a:gridCol w="1672936">
                  <a:extLst>
                    <a:ext uri="{9D8B030D-6E8A-4147-A177-3AD203B41FA5}">
                      <a16:colId xmlns:a16="http://schemas.microsoft.com/office/drawing/2014/main" val="20004"/>
                    </a:ext>
                  </a:extLst>
                </a:gridCol>
              </a:tblGrid>
              <a:tr h="271959">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項次</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重點學校</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社群</a:t>
                      </a:r>
                      <a:r>
                        <a:rPr lang="zh-TW" altLang="en-US" sz="1600" kern="100" dirty="0">
                          <a:effectLst/>
                          <a:latin typeface="微軟正黑體" panose="020B0604030504040204" pitchFamily="34" charset="-120"/>
                          <a:ea typeface="微軟正黑體" panose="020B0604030504040204" pitchFamily="34" charset="-120"/>
                        </a:rPr>
                        <a:t>學校</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marL="0" algn="ctr" defTabSz="914400" rtl="0" eaLnBrk="1" latinLnBrk="0" hangingPunct="1">
                        <a:lnSpc>
                          <a:spcPct val="150000"/>
                        </a:lnSpc>
                        <a:spcAft>
                          <a:spcPts val="0"/>
                        </a:spcAft>
                      </a:pPr>
                      <a:r>
                        <a:rPr lang="en-US" altLang="zh-TW" sz="1600" b="1" kern="100" dirty="0">
                          <a:solidFill>
                            <a:schemeClr val="lt1"/>
                          </a:solidFill>
                          <a:effectLst/>
                          <a:latin typeface="微軟正黑體" panose="020B0604030504040204" pitchFamily="34" charset="-120"/>
                          <a:ea typeface="微軟正黑體" panose="020B0604030504040204" pitchFamily="34" charset="-120"/>
                          <a:cs typeface="+mn-cs"/>
                        </a:rPr>
                        <a:t>line</a:t>
                      </a:r>
                      <a:r>
                        <a:rPr lang="zh-TW" altLang="en-US" sz="1600" b="1" kern="100" dirty="0">
                          <a:solidFill>
                            <a:schemeClr val="lt1"/>
                          </a:solidFill>
                          <a:effectLst/>
                          <a:latin typeface="微軟正黑體" panose="020B0604030504040204" pitchFamily="34" charset="-120"/>
                          <a:ea typeface="微軟正黑體" panose="020B0604030504040204" pitchFamily="34" charset="-120"/>
                          <a:cs typeface="+mn-cs"/>
                        </a:rPr>
                        <a:t>社群連結</a:t>
                      </a:r>
                    </a:p>
                  </a:txBody>
                  <a:tcPr marL="36714" marR="36714" marT="0" marB="0" anchor="ctr"/>
                </a:tc>
                <a:tc>
                  <a:txBody>
                    <a:bodyPr/>
                    <a:lstStyle/>
                    <a:p>
                      <a:pPr marL="0" algn="ctr" defTabSz="914400" rtl="0" eaLnBrk="1" latinLnBrk="0" hangingPunct="1">
                        <a:lnSpc>
                          <a:spcPct val="150000"/>
                        </a:lnSpc>
                        <a:spcAft>
                          <a:spcPts val="0"/>
                        </a:spcAft>
                      </a:pPr>
                      <a:r>
                        <a:rPr lang="zh-TW" altLang="en-US" sz="1600" b="1" kern="100" dirty="0">
                          <a:solidFill>
                            <a:schemeClr val="lt1"/>
                          </a:solidFill>
                          <a:effectLst/>
                          <a:latin typeface="微軟正黑體" panose="020B0604030504040204" pitchFamily="34" charset="-120"/>
                          <a:ea typeface="微軟正黑體" panose="020B0604030504040204" pitchFamily="34" charset="-120"/>
                          <a:cs typeface="+mn-cs"/>
                        </a:rPr>
                        <a:t>負責輔導人力</a:t>
                      </a:r>
                    </a:p>
                  </a:txBody>
                  <a:tcPr marL="36714" marR="36714" marT="0" marB="0" anchor="ctr"/>
                </a:tc>
                <a:extLst>
                  <a:ext uri="{0D108BD9-81ED-4DB2-BD59-A6C34878D82A}">
                    <a16:rowId xmlns:a16="http://schemas.microsoft.com/office/drawing/2014/main" val="10000"/>
                  </a:ext>
                </a:extLst>
              </a:tr>
              <a:tr h="271959">
                <a:tc>
                  <a:txBody>
                    <a:bodyPr/>
                    <a:lstStyle/>
                    <a:p>
                      <a:pPr algn="ctr">
                        <a:lnSpc>
                          <a:spcPct val="150000"/>
                        </a:lnSpc>
                        <a:spcAft>
                          <a:spcPts val="0"/>
                        </a:spcAft>
                      </a:pPr>
                      <a:r>
                        <a:rPr lang="en-US" sz="1600" kern="100" dirty="0">
                          <a:effectLst/>
                          <a:latin typeface="微軟正黑體" panose="020B0604030504040204" pitchFamily="34" charset="-120"/>
                          <a:ea typeface="微軟正黑體" panose="020B0604030504040204" pitchFamily="34" charset="-120"/>
                        </a:rPr>
                        <a:t>01</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南新國小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過路 南興 布袋 景山 永安 過溝</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3"/>
                        </a:rPr>
                        <a:t>01-</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3"/>
                        </a:rPr>
                        <a:t>南新</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3"/>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3"/>
                        </a:rPr>
                        <a:t>數位學習跨校社群</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rowSpan="5">
                  <a:txBody>
                    <a:bodyPr/>
                    <a:lstStyle/>
                    <a:p>
                      <a:pPr algn="ctr">
                        <a:lnSpc>
                          <a:spcPct val="150000"/>
                        </a:lnSpc>
                        <a:spcAft>
                          <a:spcPts val="0"/>
                        </a:spcAft>
                      </a:pP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張傑凱</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1"/>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02</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忠和國小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水上 成功 北回 南靖 新埤 光榮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4"/>
                        </a:rPr>
                        <a:t>02-</a:t>
                      </a:r>
                      <a:r>
                        <a:rPr lang="zh-TW" altLang="en-US" sz="1600" dirty="0">
                          <a:hlinkClick r:id="rId4"/>
                        </a:rPr>
                        <a:t>忠和</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4"/>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4"/>
                        </a:rPr>
                        <a:t>數位學習跨校社群</a:t>
                      </a:r>
                      <a:endParaRPr lang="zh-TW" altLang="en-US" sz="1600" dirty="0"/>
                    </a:p>
                  </a:txBody>
                  <a:tcPr marL="36714" marR="36714" marT="0" marB="0" anchor="ctr"/>
                </a:tc>
                <a:tc vMerge="1">
                  <a:txBody>
                    <a:bodyPr/>
                    <a:lstStyle/>
                    <a:p>
                      <a:endParaRPr lang="zh-TW" altLang="en-US" sz="1600" dirty="0"/>
                    </a:p>
                  </a:txBody>
                  <a:tcPr marL="36714" marR="36714" marT="0" marB="0" anchor="ctr"/>
                </a:tc>
                <a:extLst>
                  <a:ext uri="{0D108BD9-81ED-4DB2-BD59-A6C34878D82A}">
                    <a16:rowId xmlns:a16="http://schemas.microsoft.com/office/drawing/2014/main" val="10002"/>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03</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大林國小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三和 梅圳 梅北 太和 大林國中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5"/>
                        </a:rPr>
                        <a:t>03-</a:t>
                      </a:r>
                      <a:r>
                        <a:rPr lang="zh-TW" altLang="en-US" sz="1600" dirty="0">
                          <a:hlinkClick r:id="rId5"/>
                        </a:rPr>
                        <a:t>大林</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5"/>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5"/>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03"/>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04</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平林國小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六腳 六美 灣內 更寮 北美</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6"/>
                        </a:rPr>
                        <a:t>04-</a:t>
                      </a:r>
                      <a:r>
                        <a:rPr lang="zh-TW" altLang="en-US" sz="1600" dirty="0">
                          <a:hlinkClick r:id="rId6"/>
                        </a:rPr>
                        <a:t>平林</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6"/>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6"/>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04"/>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05</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東榮國小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菁埔 秀林 大崎 福樂 大吉國中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7"/>
                        </a:rPr>
                        <a:t>05-</a:t>
                      </a:r>
                      <a:r>
                        <a:rPr lang="zh-TW" altLang="en-US" sz="1600" dirty="0">
                          <a:hlinkClick r:id="rId7"/>
                        </a:rPr>
                        <a:t>東榮</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7"/>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7"/>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05"/>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06</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中埔國小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達邦 來吉 新美 香林 茶山 中埔國中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8"/>
                        </a:rPr>
                        <a:t>06-</a:t>
                      </a:r>
                      <a:r>
                        <a:rPr lang="zh-TW" altLang="en-US" sz="1600" dirty="0">
                          <a:hlinkClick r:id="rId8"/>
                        </a:rPr>
                        <a:t>中埔</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8"/>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8"/>
                        </a:rPr>
                        <a:t>數位學習跨校社群</a:t>
                      </a:r>
                      <a:endParaRPr lang="zh-TW" altLang="en-US" dirty="0"/>
                    </a:p>
                  </a:txBody>
                  <a:tcPr marL="36714" marR="36714" marT="0" marB="0" anchor="ctr"/>
                </a:tc>
                <a:tc rowSpan="5">
                  <a:txBody>
                    <a:bodyPr/>
                    <a:lstStyle/>
                    <a:p>
                      <a:pPr algn="ctr"/>
                      <a:r>
                        <a:rPr lang="zh-TW" altLang="en-US" sz="1800" dirty="0"/>
                        <a:t>劉馥韻</a:t>
                      </a:r>
                    </a:p>
                  </a:txBody>
                  <a:tcPr marL="36714" marR="36714" marT="0" marB="0" anchor="ctr"/>
                </a:tc>
                <a:extLst>
                  <a:ext uri="{0D108BD9-81ED-4DB2-BD59-A6C34878D82A}">
                    <a16:rowId xmlns:a16="http://schemas.microsoft.com/office/drawing/2014/main" val="10006"/>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07</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社口國小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大有 中山 同仁 沄水 圓崇 義仁</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9"/>
                        </a:rPr>
                        <a:t>07-</a:t>
                      </a:r>
                      <a:r>
                        <a:rPr lang="zh-TW" altLang="en-US" sz="1600" dirty="0">
                          <a:hlinkClick r:id="rId9"/>
                        </a:rPr>
                        <a:t>社口</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9"/>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9"/>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07"/>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08</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黎明國小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和睦 頂六 大湖 民和國中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10"/>
                        </a:rPr>
                        <a:t>08-</a:t>
                      </a:r>
                      <a:r>
                        <a:rPr lang="zh-TW" altLang="en-US" sz="1600" dirty="0">
                          <a:hlinkClick r:id="rId10"/>
                        </a:rPr>
                        <a:t>黎明</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0"/>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0"/>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08"/>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09</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大南國小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美林 柳溝 月眉 復興 安和</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11"/>
                        </a:rPr>
                        <a:t>09-</a:t>
                      </a:r>
                      <a:r>
                        <a:rPr lang="zh-TW" altLang="en-US" sz="1600" dirty="0">
                          <a:hlinkClick r:id="rId11"/>
                        </a:rPr>
                        <a:t>大南</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1"/>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1"/>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09"/>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太保國小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朴子 祥和 港墘 龍港 塭港 東石國中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12"/>
                        </a:rPr>
                        <a:t>10-</a:t>
                      </a:r>
                      <a:r>
                        <a:rPr lang="zh-TW" altLang="en-US" sz="1600" dirty="0">
                          <a:hlinkClick r:id="rId12"/>
                        </a:rPr>
                        <a:t>太保</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2"/>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2"/>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10"/>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11</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東石國小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貴林 新塭 新岑 好美 三江 下楫</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13"/>
                        </a:rPr>
                        <a:t>11-</a:t>
                      </a:r>
                      <a:r>
                        <a:rPr lang="zh-TW" altLang="en-US" sz="1600" dirty="0">
                          <a:hlinkClick r:id="rId13"/>
                        </a:rPr>
                        <a:t>東石</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3"/>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3"/>
                        </a:rPr>
                        <a:t>數位學習跨校社群</a:t>
                      </a:r>
                      <a:endParaRPr lang="zh-TW" altLang="en-US" dirty="0"/>
                    </a:p>
                  </a:txBody>
                  <a:tcPr marL="36714" marR="36714" marT="0" marB="0" anchor="ctr"/>
                </a:tc>
                <a:tc rowSpan="5">
                  <a:txBody>
                    <a:bodyPr/>
                    <a:lstStyle/>
                    <a:p>
                      <a:pPr algn="ctr"/>
                      <a:r>
                        <a:rPr lang="zh-TW" altLang="en-US" sz="1800" dirty="0"/>
                        <a:t>江郁婷</a:t>
                      </a:r>
                    </a:p>
                  </a:txBody>
                  <a:tcPr marL="36714" marR="36714" marT="0" marB="0" anchor="ctr"/>
                </a:tc>
                <a:extLst>
                  <a:ext uri="{0D108BD9-81ED-4DB2-BD59-A6C34878D82A}">
                    <a16:rowId xmlns:a16="http://schemas.microsoft.com/office/drawing/2014/main" val="10011"/>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12</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內埔國小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龍山 桃源 中和 中興 光華 昇平國中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14"/>
                        </a:rPr>
                        <a:t>12-</a:t>
                      </a:r>
                      <a:r>
                        <a:rPr lang="zh-TW" altLang="en-US" sz="1600" dirty="0">
                          <a:hlinkClick r:id="rId14"/>
                        </a:rPr>
                        <a:t>內埔</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4"/>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4"/>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12"/>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13</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柳林國小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鹿草 重寮 下潭 竹園 後塘</a:t>
                      </a:r>
                      <a:r>
                        <a:rPr lang="en-US" altLang="zh-TW" sz="1600" kern="100" dirty="0">
                          <a:effectLst/>
                          <a:latin typeface="微軟正黑體" panose="020B0604030504040204" pitchFamily="34" charset="-120"/>
                          <a:ea typeface="微軟正黑體" panose="020B0604030504040204" pitchFamily="34" charset="-120"/>
                        </a:rPr>
                        <a:t>  </a:t>
                      </a:r>
                      <a:r>
                        <a:rPr lang="zh-TW" altLang="en-US" sz="1600" kern="100" dirty="0">
                          <a:effectLst/>
                          <a:latin typeface="微軟正黑體" panose="020B0604030504040204" pitchFamily="34" charset="-120"/>
                          <a:ea typeface="微軟正黑體" panose="020B0604030504040204" pitchFamily="34" charset="-120"/>
                        </a:rPr>
                        <a:t>竹村</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15"/>
                        </a:rPr>
                        <a:t>13-</a:t>
                      </a:r>
                      <a:r>
                        <a:rPr lang="zh-TW" altLang="en-US" sz="1600" dirty="0">
                          <a:hlinkClick r:id="rId15"/>
                        </a:rPr>
                        <a:t>柳林</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5"/>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5"/>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13"/>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14</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六嘉國中</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太保國中 溪口</a:t>
                      </a:r>
                      <a:r>
                        <a:rPr lang="zh-TW" sz="1600" kern="100">
                          <a:effectLst/>
                          <a:latin typeface="微軟正黑體" panose="020B0604030504040204" pitchFamily="34" charset="-120"/>
                          <a:ea typeface="微軟正黑體" panose="020B0604030504040204" pitchFamily="34" charset="-120"/>
                        </a:rPr>
                        <a:t>國中 梅山國中</a:t>
                      </a:r>
                      <a:r>
                        <a:rPr lang="zh-TW" altLang="en-US" sz="1600" kern="10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大埔國中小</a:t>
                      </a:r>
                      <a:r>
                        <a:rPr lang="en-US" sz="1600" kern="100" dirty="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阿里山國中小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16"/>
                        </a:rPr>
                        <a:t>14-</a:t>
                      </a:r>
                      <a:r>
                        <a:rPr lang="zh-TW" altLang="en-US" sz="1600" dirty="0">
                          <a:hlinkClick r:id="rId16"/>
                        </a:rPr>
                        <a:t>六嘉</a:t>
                      </a: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6"/>
                        </a:rPr>
                        <a:t>-</a:t>
                      </a: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16"/>
                        </a:rPr>
                        <a:t>數位學習跨校社群</a:t>
                      </a:r>
                      <a:endParaRPr lang="zh-TW" altLang="en-US" dirty="0"/>
                    </a:p>
                  </a:txBody>
                  <a:tcPr marL="36714" marR="36714" marT="0" marB="0" anchor="ctr"/>
                </a:tc>
                <a:tc vMerge="1">
                  <a:txBody>
                    <a:bodyPr/>
                    <a:lstStyle/>
                    <a:p>
                      <a:endParaRPr lang="zh-TW" altLang="en-US" dirty="0"/>
                    </a:p>
                  </a:txBody>
                  <a:tcPr marL="36714" marR="36714" marT="0" marB="0" anchor="ctr"/>
                </a:tc>
                <a:extLst>
                  <a:ext uri="{0D108BD9-81ED-4DB2-BD59-A6C34878D82A}">
                    <a16:rowId xmlns:a16="http://schemas.microsoft.com/office/drawing/2014/main" val="10014"/>
                  </a:ext>
                </a:extLst>
              </a:tr>
              <a:tr h="271959">
                <a:tc>
                  <a:txBody>
                    <a:bodyPr/>
                    <a:lstStyle/>
                    <a:p>
                      <a:pPr algn="ctr">
                        <a:lnSpc>
                          <a:spcPct val="150000"/>
                        </a:lnSpc>
                        <a:spcAft>
                          <a:spcPts val="0"/>
                        </a:spcAft>
                      </a:pPr>
                      <a:r>
                        <a:rPr lang="en-US" sz="1600" kern="100" dirty="0">
                          <a:effectLst/>
                          <a:latin typeface="微軟正黑體" panose="020B0604030504040204" pitchFamily="34" charset="-120"/>
                          <a:ea typeface="微軟正黑體" panose="020B0604030504040204" pitchFamily="34" charset="-120"/>
                        </a:rPr>
                        <a:t>15</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義竹國中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布袋國中 過溝國中 水上國中 忠和國中 鹿草國中 東榮國中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r>
                        <a:rPr lang="en-US" altLang="zh-TW" dirty="0">
                          <a:hlinkClick r:id="rId17"/>
                        </a:rPr>
                        <a:t>15-</a:t>
                      </a:r>
                      <a:r>
                        <a:rPr lang="zh-TW" altLang="en-US" sz="1600" dirty="0">
                          <a:hlinkClick r:id="rId17"/>
                        </a:rPr>
                        <a:t>義竹</a:t>
                      </a:r>
                      <a:r>
                        <a:rPr lang="en-US" altLang="zh-TW" sz="1600" dirty="0">
                          <a:hlinkClick r:id="rId17"/>
                        </a:rPr>
                        <a:t>-</a:t>
                      </a:r>
                      <a:r>
                        <a:rPr lang="zh-TW" altLang="en-US" sz="1600" dirty="0">
                          <a:hlinkClick r:id="rId17"/>
                        </a:rPr>
                        <a:t>數位學習跨校社群</a:t>
                      </a:r>
                      <a:endParaRPr lang="en-US" altLang="zh-TW" dirty="0"/>
                    </a:p>
                  </a:txBody>
                  <a:tcPr marL="36714" marR="36714" marT="0" marB="0" anchor="ctr"/>
                </a:tc>
                <a:tc vMerge="1">
                  <a:txBody>
                    <a:bodyPr/>
                    <a:lstStyle/>
                    <a:p>
                      <a:endParaRPr lang="en-US" altLang="zh-TW" dirty="0"/>
                    </a:p>
                  </a:txBody>
                  <a:tcPr marL="36714" marR="36714" marT="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654536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11</a:t>
            </a:fld>
            <a:endParaRPr kumimoji="1" lang="zh-TW" altLang="en-US">
              <a:solidFill>
                <a:prstClr val="white">
                  <a:lumMod val="85000"/>
                </a:prstClr>
              </a:solidFill>
            </a:endParaRPr>
          </a:p>
        </p:txBody>
      </p:sp>
      <p:sp>
        <p:nvSpPr>
          <p:cNvPr id="5" name="五邊形 4"/>
          <p:cNvSpPr/>
          <p:nvPr/>
        </p:nvSpPr>
        <p:spPr>
          <a:xfrm>
            <a:off x="-17961" y="-1"/>
            <a:ext cx="3633998" cy="1059873"/>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重點學校設立跨校群組溝通聯繫與諮詢服務</a:t>
            </a:r>
          </a:p>
        </p:txBody>
      </p:sp>
      <p:pic>
        <p:nvPicPr>
          <p:cNvPr id="6" name="圖片 5"/>
          <p:cNvPicPr>
            <a:picLocks noChangeAspect="1"/>
          </p:cNvPicPr>
          <p:nvPr/>
        </p:nvPicPr>
        <p:blipFill>
          <a:blip r:embed="rId2"/>
          <a:stretch>
            <a:fillRect/>
          </a:stretch>
        </p:blipFill>
        <p:spPr>
          <a:xfrm>
            <a:off x="1796508" y="1459612"/>
            <a:ext cx="3639058" cy="4458322"/>
          </a:xfrm>
          <a:prstGeom prst="rect">
            <a:avLst/>
          </a:prstGeom>
        </p:spPr>
      </p:pic>
      <p:pic>
        <p:nvPicPr>
          <p:cNvPr id="7" name="圖片 6"/>
          <p:cNvPicPr>
            <a:picLocks noChangeAspect="1"/>
          </p:cNvPicPr>
          <p:nvPr/>
        </p:nvPicPr>
        <p:blipFill>
          <a:blip r:embed="rId3"/>
          <a:stretch>
            <a:fillRect/>
          </a:stretch>
        </p:blipFill>
        <p:spPr>
          <a:xfrm>
            <a:off x="6490598" y="373610"/>
            <a:ext cx="3658111" cy="5544324"/>
          </a:xfrm>
          <a:prstGeom prst="rect">
            <a:avLst/>
          </a:prstGeom>
        </p:spPr>
      </p:pic>
    </p:spTree>
    <p:extLst>
      <p:ext uri="{BB962C8B-B14F-4D97-AF65-F5344CB8AC3E}">
        <p14:creationId xmlns:p14="http://schemas.microsoft.com/office/powerpoint/2010/main" val="2081508844"/>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415637" y="71377"/>
            <a:ext cx="8494633" cy="646331"/>
          </a:xfrm>
          <a:prstGeom prst="rect">
            <a:avLst/>
          </a:prstGeom>
          <a:noFill/>
        </p:spPr>
        <p:txBody>
          <a:bodyPr wrap="non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本年度重點學校任務、經費、減授課機制</a:t>
            </a:r>
          </a:p>
        </p:txBody>
      </p:sp>
      <p:sp>
        <p:nvSpPr>
          <p:cNvPr id="2" name="矩形 1"/>
          <p:cNvSpPr/>
          <p:nvPr/>
        </p:nvSpPr>
        <p:spPr>
          <a:xfrm>
            <a:off x="255181" y="1834356"/>
            <a:ext cx="5303836" cy="3785652"/>
          </a:xfrm>
          <a:prstGeom prst="rect">
            <a:avLst/>
          </a:prstGeom>
        </p:spPr>
        <p:txBody>
          <a:bodyPr wrap="square">
            <a:spAutoFit/>
          </a:bodyPr>
          <a:lstStyle/>
          <a:p>
            <a:pPr marL="698500" indent="-355600">
              <a:lnSpc>
                <a:spcPct val="150000"/>
              </a:lnSpc>
            </a:pPr>
            <a:r>
              <a:rPr lang="en-US"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請重點學校於</a:t>
            </a:r>
            <a:r>
              <a:rPr lang="en-US"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8-9</a:t>
            </a:r>
            <a:r>
              <a:rPr lang="zh-TW"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月份辦理一場</a:t>
            </a:r>
            <a:r>
              <a:rPr lang="zh-TW" altLang="zh-TW" sz="2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重點學校行政</a:t>
            </a:r>
            <a:r>
              <a:rPr lang="zh-TW" altLang="en-US" sz="2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及教學</a:t>
            </a:r>
            <a:r>
              <a:rPr lang="zh-TW" altLang="zh-TW" sz="2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經驗運作分享會</a:t>
            </a:r>
            <a:r>
              <a:rPr lang="zh-TW"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，參與對象為非前瞻學校的行政承辦人與預計辦理數位學習模式公開授課教師。</a:t>
            </a:r>
            <a:endParaRPr lang="en-US" altLang="zh-TW" sz="20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698500" indent="-355600">
              <a:lnSpc>
                <a:spcPct val="150000"/>
              </a:lnSpc>
            </a:pPr>
            <a:r>
              <a:rPr lang="en-US"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掌握非前瞻學校預計辦理公開授課的日程</a:t>
            </a:r>
            <a:r>
              <a:rPr lang="zh-TW" altLang="zh-TW" sz="2000" kern="100" dirty="0">
                <a:latin typeface="微軟正黑體" panose="020B0604030504040204" pitchFamily="34" charset="-120"/>
                <a:ea typeface="微軟正黑體" panose="020B0604030504040204" pitchFamily="34" charset="-120"/>
                <a:cs typeface="Times New Roman" panose="02020603050405020304" pitchFamily="18" charset="0"/>
              </a:rPr>
              <a:t>，提供共備支援或諮詢服務。</a:t>
            </a:r>
            <a:endParaRPr lang="en-US" altLang="zh-TW" sz="20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50000"/>
              </a:lnSpc>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請重點學校於</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11-12</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月辦理</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社群</a:t>
            </a:r>
            <a:r>
              <a:rPr lang="zh-TW"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學校實</a:t>
            </a:r>
            <a:endPar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50000"/>
              </a:lnSpc>
            </a:pP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施成果分享會</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，提供回饋與建議。</a:t>
            </a:r>
            <a:endParaRPr lang="zh-TW" altLang="en-US" sz="2000"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9224159" y="2188484"/>
            <a:ext cx="2698175" cy="2308324"/>
          </a:xfrm>
          <a:prstGeom prst="rect">
            <a:avLst/>
          </a:prstGeom>
          <a:noFill/>
        </p:spPr>
        <p:txBody>
          <a:bodyPr wrap="squar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提供重點學校減授課機制，協助運作與服務</a:t>
            </a:r>
          </a:p>
        </p:txBody>
      </p:sp>
      <p:cxnSp>
        <p:nvCxnSpPr>
          <p:cNvPr id="13" name="直線接點 12"/>
          <p:cNvCxnSpPr/>
          <p:nvPr/>
        </p:nvCxnSpPr>
        <p:spPr>
          <a:xfrm>
            <a:off x="5621669" y="1187187"/>
            <a:ext cx="10391" cy="4724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8798132" y="1188025"/>
            <a:ext cx="10391" cy="4724402"/>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2194587" y="1183527"/>
            <a:ext cx="1620957" cy="523220"/>
          </a:xfrm>
          <a:prstGeom prst="rect">
            <a:avLst/>
          </a:prstGeom>
          <a:solidFill>
            <a:schemeClr val="accent1">
              <a:lumMod val="20000"/>
              <a:lumOff val="80000"/>
            </a:schemeClr>
          </a:solidFill>
        </p:spPr>
        <p:txBody>
          <a:bodyPr wrap="none" rtlCol="0">
            <a:spAutoFit/>
          </a:bodyPr>
          <a:lstStyle/>
          <a:p>
            <a:r>
              <a:rPr lang="zh-TW" altLang="en-US" sz="2800" b="1" dirty="0">
                <a:latin typeface="微軟正黑體" panose="020B0604030504040204" pitchFamily="34" charset="-120"/>
                <a:ea typeface="微軟正黑體" panose="020B0604030504040204" pitchFamily="34" charset="-120"/>
              </a:rPr>
              <a:t>工作任務</a:t>
            </a:r>
          </a:p>
        </p:txBody>
      </p:sp>
      <p:sp>
        <p:nvSpPr>
          <p:cNvPr id="16" name="文字方塊 15"/>
          <p:cNvSpPr txBox="1"/>
          <p:nvPr/>
        </p:nvSpPr>
        <p:spPr>
          <a:xfrm>
            <a:off x="6335371" y="1197473"/>
            <a:ext cx="1620957" cy="523220"/>
          </a:xfrm>
          <a:prstGeom prst="rect">
            <a:avLst/>
          </a:prstGeom>
          <a:solidFill>
            <a:schemeClr val="accent1">
              <a:lumMod val="20000"/>
              <a:lumOff val="80000"/>
            </a:schemeClr>
          </a:solidFill>
        </p:spPr>
        <p:txBody>
          <a:bodyPr wrap="none" rtlCol="0">
            <a:spAutoFit/>
          </a:bodyPr>
          <a:lstStyle/>
          <a:p>
            <a:r>
              <a:rPr lang="zh-TW" altLang="en-US" sz="2800" b="1" dirty="0">
                <a:latin typeface="微軟正黑體" panose="020B0604030504040204" pitchFamily="34" charset="-120"/>
                <a:ea typeface="微軟正黑體" panose="020B0604030504040204" pitchFamily="34" charset="-120"/>
              </a:rPr>
              <a:t>補助經費</a:t>
            </a:r>
          </a:p>
        </p:txBody>
      </p:sp>
      <p:sp>
        <p:nvSpPr>
          <p:cNvPr id="17" name="文字方塊 16"/>
          <p:cNvSpPr txBox="1"/>
          <p:nvPr/>
        </p:nvSpPr>
        <p:spPr>
          <a:xfrm>
            <a:off x="9468708" y="1197473"/>
            <a:ext cx="1980029" cy="523220"/>
          </a:xfrm>
          <a:prstGeom prst="rect">
            <a:avLst/>
          </a:prstGeom>
          <a:solidFill>
            <a:schemeClr val="accent1">
              <a:lumMod val="20000"/>
              <a:lumOff val="80000"/>
            </a:schemeClr>
          </a:solidFill>
        </p:spPr>
        <p:txBody>
          <a:bodyPr wrap="none" rtlCol="0">
            <a:spAutoFit/>
          </a:bodyPr>
          <a:lstStyle/>
          <a:p>
            <a:r>
              <a:rPr lang="zh-TW" altLang="en-US" sz="2800" b="1" dirty="0">
                <a:latin typeface="微軟正黑體" panose="020B0604030504040204" pitchFamily="34" charset="-120"/>
                <a:ea typeface="微軟正黑體" panose="020B0604030504040204" pitchFamily="34" charset="-120"/>
              </a:rPr>
              <a:t>減授課節數</a:t>
            </a:r>
          </a:p>
        </p:txBody>
      </p:sp>
      <p:sp>
        <p:nvSpPr>
          <p:cNvPr id="18" name="文字方塊 17"/>
          <p:cNvSpPr txBox="1"/>
          <p:nvPr/>
        </p:nvSpPr>
        <p:spPr>
          <a:xfrm>
            <a:off x="6037305" y="2215604"/>
            <a:ext cx="2698175" cy="1754326"/>
          </a:xfrm>
          <a:prstGeom prst="rect">
            <a:avLst/>
          </a:prstGeom>
          <a:noFill/>
        </p:spPr>
        <p:txBody>
          <a:bodyPr wrap="squar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提供重點學校經費補助支持與執行</a:t>
            </a:r>
          </a:p>
        </p:txBody>
      </p:sp>
    </p:spTree>
    <p:extLst>
      <p:ext uri="{BB962C8B-B14F-4D97-AF65-F5344CB8AC3E}">
        <p14:creationId xmlns:p14="http://schemas.microsoft.com/office/powerpoint/2010/main" val="2310888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06582" y="83127"/>
            <a:ext cx="3877985" cy="646331"/>
          </a:xfrm>
          <a:prstGeom prst="rect">
            <a:avLst/>
          </a:prstGeom>
          <a:noFill/>
        </p:spPr>
        <p:txBody>
          <a:bodyPr wrap="non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社群學校工作任務</a:t>
            </a:r>
          </a:p>
        </p:txBody>
      </p:sp>
      <p:graphicFrame>
        <p:nvGraphicFramePr>
          <p:cNvPr id="2" name="資料庫圖表 1"/>
          <p:cNvGraphicFramePr/>
          <p:nvPr>
            <p:extLst>
              <p:ext uri="{D42A27DB-BD31-4B8C-83A1-F6EECF244321}">
                <p14:modId xmlns:p14="http://schemas.microsoft.com/office/powerpoint/2010/main" val="3006197628"/>
              </p:ext>
            </p:extLst>
          </p:nvPr>
        </p:nvGraphicFramePr>
        <p:xfrm>
          <a:off x="708662" y="3281291"/>
          <a:ext cx="10296786" cy="2017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p:cNvSpPr txBox="1"/>
          <p:nvPr/>
        </p:nvSpPr>
        <p:spPr>
          <a:xfrm>
            <a:off x="921017" y="841277"/>
            <a:ext cx="9673938" cy="1477328"/>
          </a:xfrm>
          <a:prstGeom prst="rect">
            <a:avLst/>
          </a:prstGeom>
          <a:noFill/>
        </p:spPr>
        <p:txBody>
          <a:bodyPr wrap="square" rtlCol="0">
            <a:spAutoFit/>
          </a:bodyPr>
          <a:lstStyle/>
          <a:p>
            <a:pPr>
              <a:lnSpc>
                <a:spcPct val="150000"/>
              </a:lnSpc>
            </a:pP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每年每校至少參加跨校、跨縣市公開觀議課</a:t>
            </a:r>
            <a:endParaRPr lang="en-US" altLang="zh-TW" sz="2000" dirty="0">
              <a:latin typeface="微軟正黑體" panose="020B0604030504040204" pitchFamily="34" charset="-120"/>
              <a:ea typeface="微軟正黑體" panose="020B0604030504040204" pitchFamily="34" charset="-120"/>
            </a:endParaRPr>
          </a:p>
          <a:p>
            <a:pPr>
              <a:lnSpc>
                <a:spcPct val="150000"/>
              </a:lnSpc>
            </a:pPr>
            <a:r>
              <a:rPr lang="en-US" altLang="zh-TW" sz="2000" dirty="0">
                <a:latin typeface="微軟正黑體" panose="020B0604030504040204" pitchFamily="34" charset="-120"/>
                <a:ea typeface="微軟正黑體" panose="020B0604030504040204" pitchFamily="34" charset="-120"/>
              </a:rPr>
              <a:t>2.</a:t>
            </a:r>
            <a:r>
              <a:rPr lang="zh-TW" altLang="en-US" sz="2000" dirty="0">
                <a:latin typeface="微軟正黑體" panose="020B0604030504040204" pitchFamily="34" charset="-120"/>
                <a:ea typeface="微軟正黑體" panose="020B0604030504040204" pitchFamily="34" charset="-120"/>
              </a:rPr>
              <a:t>每年每校至少辦理</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次數位學習模式公開授課，由縣市政府管控品質</a:t>
            </a:r>
            <a:endParaRPr lang="en-US" altLang="zh-TW" sz="2000" dirty="0">
              <a:latin typeface="微軟正黑體" panose="020B0604030504040204" pitchFamily="34" charset="-120"/>
              <a:ea typeface="微軟正黑體" panose="020B0604030504040204" pitchFamily="34" charset="-120"/>
            </a:endParaRPr>
          </a:p>
          <a:p>
            <a:pPr>
              <a:lnSpc>
                <a:spcPct val="150000"/>
              </a:lnSpc>
            </a:pP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所有教師</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年內須全數參加</a:t>
            </a:r>
            <a:r>
              <a:rPr lang="en-US" altLang="zh-TW" sz="2000" dirty="0">
                <a:latin typeface="微軟正黑體" panose="020B0604030504040204" pitchFamily="34" charset="-120"/>
                <a:ea typeface="微軟正黑體" panose="020B0604030504040204" pitchFamily="34" charset="-120"/>
              </a:rPr>
              <a:t>A1.</a:t>
            </a:r>
            <a:r>
              <a:rPr lang="zh-TW" altLang="en-US" sz="2000" dirty="0">
                <a:latin typeface="微軟正黑體" panose="020B0604030504040204" pitchFamily="34" charset="-120"/>
                <a:ea typeface="微軟正黑體" panose="020B0604030504040204" pitchFamily="34" charset="-120"/>
              </a:rPr>
              <a:t>數位學習工作坊</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一</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A2</a:t>
            </a:r>
            <a:r>
              <a:rPr lang="zh-TW" altLang="en-US" sz="2000" dirty="0">
                <a:latin typeface="微軟正黑體" panose="020B0604030504040204" pitchFamily="34" charset="-120"/>
                <a:ea typeface="微軟正黑體" panose="020B0604030504040204" pitchFamily="34" charset="-120"/>
              </a:rPr>
              <a:t>數位學習工作坊</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二</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223725" y="5323421"/>
            <a:ext cx="2262158" cy="646331"/>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教師運用縣版課程包</a:t>
            </a:r>
            <a:endParaRPr lang="en-US" altLang="zh-TW" b="1" dirty="0">
              <a:latin typeface="微軟正黑體" panose="020B0604030504040204" pitchFamily="34" charset="-120"/>
              <a:ea typeface="微軟正黑體" panose="020B0604030504040204" pitchFamily="34" charset="-120"/>
            </a:endParaRPr>
          </a:p>
          <a:p>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教學模組</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進行教學</a:t>
            </a:r>
          </a:p>
        </p:txBody>
      </p:sp>
      <p:sp>
        <p:nvSpPr>
          <p:cNvPr id="9" name="文字方塊 8"/>
          <p:cNvSpPr txBox="1"/>
          <p:nvPr/>
        </p:nvSpPr>
        <p:spPr>
          <a:xfrm>
            <a:off x="887301" y="5299223"/>
            <a:ext cx="2262158" cy="646331"/>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師生運用工具或平台</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進行互動</a:t>
            </a:r>
          </a:p>
        </p:txBody>
      </p:sp>
      <p:sp>
        <p:nvSpPr>
          <p:cNvPr id="10" name="文字方塊 9"/>
          <p:cNvSpPr txBox="1"/>
          <p:nvPr/>
        </p:nvSpPr>
        <p:spPr>
          <a:xfrm>
            <a:off x="5857055" y="5323421"/>
            <a:ext cx="2262158" cy="646331"/>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自主學習教學設計與</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課堂實踐</a:t>
            </a:r>
          </a:p>
        </p:txBody>
      </p:sp>
      <p:sp>
        <p:nvSpPr>
          <p:cNvPr id="11" name="文字方塊 10"/>
          <p:cNvSpPr txBox="1"/>
          <p:nvPr/>
        </p:nvSpPr>
        <p:spPr>
          <a:xfrm>
            <a:off x="8303350" y="5323421"/>
            <a:ext cx="2954655" cy="923330"/>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結合學校跨域第一類課程</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或第四類課程計畫進行教學</a:t>
            </a:r>
            <a:endParaRPr lang="en-US" altLang="zh-TW" b="1" dirty="0">
              <a:latin typeface="微軟正黑體" panose="020B0604030504040204" pitchFamily="34" charset="-120"/>
              <a:ea typeface="微軟正黑體" panose="020B0604030504040204" pitchFamily="34" charset="-120"/>
            </a:endParaRPr>
          </a:p>
          <a:p>
            <a:endParaRPr lang="zh-TW" altLang="en-US" dirty="0"/>
          </a:p>
        </p:txBody>
      </p:sp>
      <p:sp>
        <p:nvSpPr>
          <p:cNvPr id="4" name="矩形 3"/>
          <p:cNvSpPr/>
          <p:nvPr/>
        </p:nvSpPr>
        <p:spPr>
          <a:xfrm>
            <a:off x="706582" y="2903664"/>
            <a:ext cx="5929828" cy="523220"/>
          </a:xfrm>
          <a:prstGeom prst="rect">
            <a:avLst/>
          </a:prstGeom>
        </p:spPr>
        <p:txBody>
          <a:bodyPr wrap="non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社群學校四年公開授課任務進程研討</a:t>
            </a:r>
          </a:p>
        </p:txBody>
      </p:sp>
    </p:spTree>
    <p:extLst>
      <p:ext uri="{BB962C8B-B14F-4D97-AF65-F5344CB8AC3E}">
        <p14:creationId xmlns:p14="http://schemas.microsoft.com/office/powerpoint/2010/main" val="12600498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advClick="0" advTm="4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049483" y="289586"/>
            <a:ext cx="4801314" cy="646331"/>
          </a:xfrm>
          <a:prstGeom prst="rect">
            <a:avLst/>
          </a:prstGeom>
          <a:noFill/>
        </p:spPr>
        <p:txBody>
          <a:bodyPr wrap="non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行政與教學經驗分享會</a:t>
            </a:r>
          </a:p>
        </p:txBody>
      </p:sp>
      <p:sp>
        <p:nvSpPr>
          <p:cNvPr id="6" name="文字方塊 5"/>
          <p:cNvSpPr txBox="1"/>
          <p:nvPr/>
        </p:nvSpPr>
        <p:spPr>
          <a:xfrm>
            <a:off x="6743701" y="288227"/>
            <a:ext cx="2954655" cy="646331"/>
          </a:xfrm>
          <a:prstGeom prst="rect">
            <a:avLst/>
          </a:prstGeom>
          <a:noFill/>
        </p:spPr>
        <p:txBody>
          <a:bodyPr wrap="non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運作流程建議</a:t>
            </a:r>
          </a:p>
        </p:txBody>
      </p:sp>
      <p:sp>
        <p:nvSpPr>
          <p:cNvPr id="7" name="文字方塊 6"/>
          <p:cNvSpPr txBox="1"/>
          <p:nvPr/>
        </p:nvSpPr>
        <p:spPr>
          <a:xfrm>
            <a:off x="1134028" y="1026292"/>
            <a:ext cx="5048177" cy="584775"/>
          </a:xfrm>
          <a:prstGeom prst="rect">
            <a:avLst/>
          </a:prstGeom>
          <a:noFill/>
        </p:spPr>
        <p:txBody>
          <a:bodyPr wrap="none" rtlCol="0">
            <a:spAutoFit/>
          </a:bodyPr>
          <a:lstStyle/>
          <a:p>
            <a:r>
              <a:rPr lang="en-US" altLang="zh-TW" sz="3200" b="1" dirty="0">
                <a:solidFill>
                  <a:schemeClr val="accent2">
                    <a:lumMod val="75000"/>
                  </a:schemeClr>
                </a:solidFill>
                <a:latin typeface="微軟正黑體" panose="020B0604030504040204" pitchFamily="34" charset="-120"/>
                <a:ea typeface="微軟正黑體" panose="020B0604030504040204" pitchFamily="34" charset="-120"/>
              </a:rPr>
              <a:t>1.</a:t>
            </a: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學校行政運作與經營分享</a:t>
            </a:r>
          </a:p>
        </p:txBody>
      </p:sp>
      <p:sp>
        <p:nvSpPr>
          <p:cNvPr id="8" name="文字方塊 7"/>
          <p:cNvSpPr txBox="1"/>
          <p:nvPr/>
        </p:nvSpPr>
        <p:spPr>
          <a:xfrm>
            <a:off x="1134028" y="1970053"/>
            <a:ext cx="3817071" cy="584775"/>
          </a:xfrm>
          <a:prstGeom prst="rect">
            <a:avLst/>
          </a:prstGeom>
          <a:noFill/>
        </p:spPr>
        <p:txBody>
          <a:bodyPr wrap="none" rtlCol="0">
            <a:spAutoFit/>
          </a:bodyPr>
          <a:lstStyle/>
          <a:p>
            <a:r>
              <a:rPr lang="en-US" altLang="zh-TW" sz="3200" b="1" dirty="0">
                <a:solidFill>
                  <a:schemeClr val="accent2">
                    <a:lumMod val="75000"/>
                  </a:schemeClr>
                </a:solidFill>
                <a:latin typeface="微軟正黑體" panose="020B0604030504040204" pitchFamily="34" charset="-120"/>
                <a:ea typeface="微軟正黑體" panose="020B0604030504040204" pitchFamily="34" charset="-120"/>
              </a:rPr>
              <a:t>2.</a:t>
            </a: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學校教學經驗分享</a:t>
            </a:r>
          </a:p>
        </p:txBody>
      </p:sp>
      <p:sp>
        <p:nvSpPr>
          <p:cNvPr id="9" name="文字方塊 8"/>
          <p:cNvSpPr txBox="1"/>
          <p:nvPr/>
        </p:nvSpPr>
        <p:spPr>
          <a:xfrm>
            <a:off x="1142354" y="2941640"/>
            <a:ext cx="2996333" cy="584775"/>
          </a:xfrm>
          <a:prstGeom prst="rect">
            <a:avLst/>
          </a:prstGeom>
          <a:noFill/>
        </p:spPr>
        <p:txBody>
          <a:bodyPr wrap="none" rtlCol="0">
            <a:spAutoFit/>
          </a:bodyPr>
          <a:lstStyle/>
          <a:p>
            <a:r>
              <a:rPr lang="en-US" altLang="zh-TW" sz="3200" b="1" dirty="0">
                <a:solidFill>
                  <a:schemeClr val="accent2">
                    <a:lumMod val="75000"/>
                  </a:schemeClr>
                </a:solidFill>
                <a:latin typeface="微軟正黑體" panose="020B0604030504040204" pitchFamily="34" charset="-120"/>
                <a:ea typeface="微軟正黑體" panose="020B0604030504040204" pitchFamily="34" charset="-120"/>
              </a:rPr>
              <a:t>3.</a:t>
            </a: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學校配合事項</a:t>
            </a:r>
          </a:p>
        </p:txBody>
      </p:sp>
      <p:sp>
        <p:nvSpPr>
          <p:cNvPr id="12" name="矩形 11"/>
          <p:cNvSpPr/>
          <p:nvPr/>
        </p:nvSpPr>
        <p:spPr>
          <a:xfrm>
            <a:off x="1470901" y="3432896"/>
            <a:ext cx="11016157" cy="1323439"/>
          </a:xfrm>
          <a:prstGeom prst="rect">
            <a:avLst/>
          </a:prstGeom>
        </p:spPr>
        <p:txBody>
          <a:bodyPr wrap="none">
            <a:spAutoFit/>
          </a:bodyPr>
          <a:lstStyle/>
          <a:p>
            <a:pPr>
              <a:lnSpc>
                <a:spcPts val="2400"/>
              </a:lnSpc>
              <a:spcAft>
                <a:spcPts val="0"/>
              </a:spcAft>
            </a:pPr>
            <a:r>
              <a:rPr lang="en-US" altLang="zh-TW" kern="100" dirty="0">
                <a:latin typeface="Calibri" panose="020F0502020204030204" pitchFamily="34" charset="0"/>
                <a:ea typeface="標楷體" panose="03000509000000000000" pitchFamily="65" charset="-120"/>
                <a:cs typeface="Times New Roman" panose="02020603050405020304" pitchFamily="18" charset="0"/>
              </a:rPr>
              <a:t>(1)</a:t>
            </a:r>
            <a:r>
              <a:rPr lang="zh-TW" altLang="en-US" kern="100" dirty="0">
                <a:latin typeface="Calibri" panose="020F0502020204030204" pitchFamily="34" charset="0"/>
                <a:ea typeface="標楷體" panose="03000509000000000000" pitchFamily="65" charset="-120"/>
                <a:cs typeface="Times New Roman" panose="02020603050405020304" pitchFamily="18" charset="0"/>
              </a:rPr>
              <a:t>重點學校填寫輔導紀錄表、並拍照，製作成果</a:t>
            </a:r>
            <a:r>
              <a:rPr lang="en-US" altLang="zh-TW" kern="100" dirty="0">
                <a:latin typeface="Calibri" panose="020F0502020204030204" pitchFamily="34" charset="0"/>
                <a:ea typeface="標楷體" panose="03000509000000000000" pitchFamily="65" charset="-120"/>
                <a:cs typeface="Times New Roman" panose="02020603050405020304" pitchFamily="18" charset="0"/>
              </a:rPr>
              <a:t>(</a:t>
            </a:r>
            <a:r>
              <a:rPr lang="zh-TW" altLang="en-US" kern="100" dirty="0">
                <a:latin typeface="Calibri" panose="020F0502020204030204" pitchFamily="34" charset="0"/>
                <a:ea typeface="標楷體" panose="03000509000000000000" pitchFamily="65" charset="-120"/>
                <a:cs typeface="Times New Roman" panose="02020603050405020304" pitchFamily="18" charset="0"/>
              </a:rPr>
              <a:t>詳見計畫附件一</a:t>
            </a:r>
            <a:r>
              <a:rPr lang="en-US" altLang="zh-TW" kern="100" dirty="0">
                <a:latin typeface="Calibri" panose="020F0502020204030204" pitchFamily="34" charset="0"/>
                <a:ea typeface="標楷體" panose="03000509000000000000" pitchFamily="65" charset="-120"/>
                <a:cs typeface="Times New Roman" panose="02020603050405020304" pitchFamily="18" charset="0"/>
              </a:rPr>
              <a:t>)</a:t>
            </a:r>
          </a:p>
          <a:p>
            <a:pPr>
              <a:lnSpc>
                <a:spcPts val="2400"/>
              </a:lnSpc>
              <a:spcAft>
                <a:spcPts val="0"/>
              </a:spcAft>
            </a:pPr>
            <a:r>
              <a:rPr lang="en-US" altLang="zh-TW" kern="100" dirty="0">
                <a:latin typeface="Calibri" panose="020F0502020204030204" pitchFamily="34" charset="0"/>
                <a:ea typeface="標楷體" panose="03000509000000000000" pitchFamily="65" charset="-120"/>
                <a:cs typeface="Times New Roman" panose="02020603050405020304" pitchFamily="18" charset="0"/>
              </a:rPr>
              <a:t>(2)</a:t>
            </a:r>
            <a:r>
              <a:rPr lang="zh-TW" altLang="en-US" kern="100" dirty="0">
                <a:latin typeface="Calibri" panose="020F0502020204030204" pitchFamily="34" charset="0"/>
                <a:ea typeface="標楷體" panose="03000509000000000000" pitchFamily="65" charset="-120"/>
                <a:cs typeface="Times New Roman" panose="02020603050405020304" pitchFamily="18" charset="0"/>
              </a:rPr>
              <a:t>社群</a:t>
            </a:r>
            <a:r>
              <a:rPr lang="zh-TW" altLang="zh-TW" kern="100" dirty="0">
                <a:latin typeface="Calibri" panose="020F0502020204030204" pitchFamily="34" charset="0"/>
                <a:ea typeface="標楷體" panose="03000509000000000000" pitchFamily="65" charset="-120"/>
                <a:cs typeface="Times New Roman" panose="02020603050405020304" pitchFamily="18" charset="0"/>
              </a:rPr>
              <a:t>學校</a:t>
            </a:r>
            <a:r>
              <a:rPr lang="zh-TW" altLang="en-US" kern="100" dirty="0">
                <a:latin typeface="Calibri" panose="020F0502020204030204" pitchFamily="34" charset="0"/>
                <a:ea typeface="標楷體" panose="03000509000000000000" pitchFamily="65" charset="-120"/>
                <a:cs typeface="Times New Roman" panose="02020603050405020304" pitchFamily="18" charset="0"/>
              </a:rPr>
              <a:t>確認</a:t>
            </a:r>
            <a:r>
              <a:rPr lang="zh-TW" altLang="zh-TW" kern="100" dirty="0">
                <a:latin typeface="Calibri" panose="020F0502020204030204" pitchFamily="34" charset="0"/>
                <a:ea typeface="標楷體" panose="03000509000000000000" pitchFamily="65" charset="-120"/>
                <a:cs typeface="Times New Roman" panose="02020603050405020304" pitchFamily="18" charset="0"/>
              </a:rPr>
              <a:t>數位學習模式公開授課基本資料</a:t>
            </a:r>
            <a:r>
              <a:rPr lang="en-US" altLang="zh-TW" kern="100" dirty="0">
                <a:latin typeface="Calibri" panose="020F0502020204030204" pitchFamily="34" charset="0"/>
                <a:ea typeface="標楷體" panose="03000509000000000000" pitchFamily="65" charset="-120"/>
                <a:cs typeface="Times New Roman" panose="02020603050405020304" pitchFamily="18" charset="0"/>
              </a:rPr>
              <a:t>(</a:t>
            </a:r>
            <a:r>
              <a:rPr lang="zh-TW" altLang="en-US" kern="100" dirty="0">
                <a:latin typeface="Calibri" panose="020F0502020204030204" pitchFamily="34" charset="0"/>
                <a:ea typeface="標楷體" panose="03000509000000000000" pitchFamily="65" charset="-120"/>
                <a:cs typeface="Times New Roman" panose="02020603050405020304" pitchFamily="18" charset="0"/>
              </a:rPr>
              <a:t>詳見計畫附件二</a:t>
            </a:r>
            <a:r>
              <a:rPr lang="en-US" altLang="zh-TW" kern="100" dirty="0">
                <a:latin typeface="Calibri" panose="020F0502020204030204" pitchFamily="34" charset="0"/>
                <a:ea typeface="標楷體" panose="03000509000000000000" pitchFamily="65" charset="-120"/>
                <a:cs typeface="Times New Roman" panose="02020603050405020304" pitchFamily="18" charset="0"/>
              </a:rPr>
              <a:t>)</a:t>
            </a:r>
          </a:p>
          <a:p>
            <a:pPr>
              <a:lnSpc>
                <a:spcPts val="2400"/>
              </a:lnSpc>
              <a:spcAft>
                <a:spcPts val="0"/>
              </a:spcAft>
            </a:pPr>
            <a:r>
              <a:rPr lang="en-US" altLang="zh-TW" sz="1600" kern="100" dirty="0">
                <a:latin typeface="Calibri" panose="020F0502020204030204" pitchFamily="34" charset="0"/>
                <a:ea typeface="標楷體" panose="03000509000000000000" pitchFamily="65" charset="-120"/>
                <a:cs typeface="Times New Roman" panose="02020603050405020304" pitchFamily="18" charset="0"/>
              </a:rPr>
              <a:t>(3)</a:t>
            </a:r>
            <a:r>
              <a:rPr lang="zh-TW" altLang="en-US" sz="1600" kern="100" dirty="0">
                <a:latin typeface="Calibri" panose="020F0502020204030204" pitchFamily="34" charset="0"/>
                <a:ea typeface="標楷體" panose="03000509000000000000" pitchFamily="65" charset="-120"/>
                <a:cs typeface="Times New Roman" panose="02020603050405020304" pitchFamily="18" charset="0"/>
              </a:rPr>
              <a:t>重點學校與社群學校聯繫跨校觀課事宜</a:t>
            </a:r>
            <a:r>
              <a:rPr lang="en-US" altLang="zh-TW" sz="1600" kern="100" dirty="0">
                <a:latin typeface="Calibri" panose="020F0502020204030204" pitchFamily="34" charset="0"/>
                <a:ea typeface="標楷體" panose="03000509000000000000" pitchFamily="65" charset="-120"/>
                <a:cs typeface="Times New Roman" panose="02020603050405020304" pitchFamily="18" charset="0"/>
              </a:rPr>
              <a:t>(</a:t>
            </a:r>
            <a:r>
              <a:rPr lang="zh-TW" altLang="en-US" sz="1600" kern="100" dirty="0">
                <a:latin typeface="Calibri" panose="020F0502020204030204" pitchFamily="34" charset="0"/>
                <a:ea typeface="標楷體" panose="03000509000000000000" pitchFamily="65" charset="-120"/>
                <a:cs typeface="Times New Roman" panose="02020603050405020304" pitchFamily="18" charset="0"/>
              </a:rPr>
              <a:t>例如：兩兩配對方式</a:t>
            </a:r>
            <a:r>
              <a:rPr lang="en-US" altLang="zh-TW" sz="1600" kern="100" dirty="0">
                <a:latin typeface="Calibri" panose="020F0502020204030204" pitchFamily="34" charset="0"/>
                <a:ea typeface="標楷體" panose="03000509000000000000" pitchFamily="65" charset="-120"/>
                <a:cs typeface="Times New Roman" panose="02020603050405020304" pitchFamily="18" charset="0"/>
              </a:rPr>
              <a:t>)</a:t>
            </a:r>
          </a:p>
          <a:p>
            <a:pPr>
              <a:lnSpc>
                <a:spcPts val="2400"/>
              </a:lnSpc>
              <a:spcAft>
                <a:spcPts val="0"/>
              </a:spcAft>
            </a:pPr>
            <a:r>
              <a:rPr lang="en-US" altLang="zh-TW" sz="1600" kern="100" dirty="0">
                <a:latin typeface="Calibri" panose="020F0502020204030204" pitchFamily="34" charset="0"/>
                <a:ea typeface="標楷體" panose="03000509000000000000" pitchFamily="65" charset="-120"/>
                <a:cs typeface="Times New Roman" panose="02020603050405020304" pitchFamily="18" charset="0"/>
              </a:rPr>
              <a:t>(4)</a:t>
            </a:r>
            <a:r>
              <a:rPr lang="zh-TW" altLang="en-US" sz="1600" kern="100" dirty="0">
                <a:latin typeface="Calibri" panose="020F0502020204030204" pitchFamily="34" charset="0"/>
                <a:ea typeface="標楷體" panose="03000509000000000000" pitchFamily="65" charset="-120"/>
                <a:cs typeface="Times New Roman" panose="02020603050405020304" pitchFamily="18" charset="0"/>
              </a:rPr>
              <a:t>重點學校成立跨校</a:t>
            </a:r>
            <a:r>
              <a:rPr lang="en-US" altLang="zh-TW" sz="1600" kern="100" dirty="0">
                <a:latin typeface="Calibri" panose="020F0502020204030204" pitchFamily="34" charset="0"/>
                <a:ea typeface="標楷體" panose="03000509000000000000" pitchFamily="65" charset="-120"/>
                <a:cs typeface="Times New Roman" panose="02020603050405020304" pitchFamily="18" charset="0"/>
              </a:rPr>
              <a:t>Line</a:t>
            </a:r>
            <a:r>
              <a:rPr lang="zh-TW" altLang="en-US" sz="1600" kern="100" dirty="0">
                <a:latin typeface="Calibri" panose="020F0502020204030204" pitchFamily="34" charset="0"/>
                <a:ea typeface="標楷體" panose="03000509000000000000" pitchFamily="65" charset="-120"/>
                <a:cs typeface="Times New Roman" panose="02020603050405020304" pitchFamily="18" charset="0"/>
              </a:rPr>
              <a:t>社群邀請與會者加入，主要回應教學導入問題。其他問題請學校於</a:t>
            </a:r>
            <a:r>
              <a:rPr lang="en-US" altLang="zh-TW" sz="1600" kern="100" dirty="0">
                <a:latin typeface="Calibri" panose="020F0502020204030204" pitchFamily="34" charset="0"/>
                <a:ea typeface="標楷體" panose="03000509000000000000" pitchFamily="65" charset="-120"/>
                <a:cs typeface="Times New Roman" panose="02020603050405020304" pitchFamily="18" charset="0"/>
              </a:rPr>
              <a:t>【</a:t>
            </a:r>
            <a:r>
              <a:rPr lang="zh-TW" altLang="en-US" sz="1600" kern="100" dirty="0">
                <a:latin typeface="Calibri" panose="020F0502020204030204" pitchFamily="34" charset="0"/>
                <a:ea typeface="標楷體" panose="03000509000000000000" pitchFamily="65" charset="-120"/>
                <a:cs typeface="Times New Roman" panose="02020603050405020304" pitchFamily="18" charset="0"/>
              </a:rPr>
              <a:t>數位學習諮詢社群</a:t>
            </a:r>
            <a:r>
              <a:rPr lang="en-US" altLang="zh-TW" sz="1600" kern="100" dirty="0">
                <a:latin typeface="Calibri" panose="020F0502020204030204" pitchFamily="34" charset="0"/>
                <a:ea typeface="標楷體" panose="03000509000000000000" pitchFamily="65" charset="-120"/>
                <a:cs typeface="Times New Roman" panose="02020603050405020304" pitchFamily="18" charset="0"/>
              </a:rPr>
              <a:t>】</a:t>
            </a:r>
            <a:r>
              <a:rPr lang="zh-TW" altLang="en-US" sz="1600" kern="100" dirty="0">
                <a:latin typeface="Calibri" panose="020F0502020204030204" pitchFamily="34" charset="0"/>
                <a:ea typeface="標楷體" panose="03000509000000000000" pitchFamily="65" charset="-120"/>
                <a:cs typeface="Times New Roman" panose="02020603050405020304" pitchFamily="18" charset="0"/>
              </a:rPr>
              <a:t>詢問</a:t>
            </a:r>
            <a:endParaRPr lang="zh-TW" altLang="zh-TW" sz="1600" kern="100" dirty="0">
              <a:latin typeface="Calibri" panose="020F0502020204030204" pitchFamily="34" charset="0"/>
              <a:cs typeface="Times New Roman" panose="02020603050405020304" pitchFamily="18" charset="0"/>
            </a:endParaRPr>
          </a:p>
        </p:txBody>
      </p:sp>
      <p:sp>
        <p:nvSpPr>
          <p:cNvPr id="13" name="文字方塊 12"/>
          <p:cNvSpPr txBox="1"/>
          <p:nvPr/>
        </p:nvSpPr>
        <p:spPr>
          <a:xfrm>
            <a:off x="1049483" y="4660359"/>
            <a:ext cx="2175596" cy="584775"/>
          </a:xfrm>
          <a:prstGeom prst="rect">
            <a:avLst/>
          </a:prstGeom>
          <a:noFill/>
        </p:spPr>
        <p:txBody>
          <a:bodyPr wrap="none" rtlCol="0">
            <a:spAutoFit/>
          </a:bodyPr>
          <a:lstStyle/>
          <a:p>
            <a:r>
              <a:rPr lang="en-US" altLang="zh-TW" sz="3200" b="1" dirty="0">
                <a:solidFill>
                  <a:schemeClr val="accent2">
                    <a:lumMod val="75000"/>
                  </a:schemeClr>
                </a:solidFill>
                <a:latin typeface="微軟正黑體" panose="020B0604030504040204" pitchFamily="34" charset="-120"/>
                <a:ea typeface="微軟正黑體" panose="020B0604030504040204" pitchFamily="34" charset="-120"/>
              </a:rPr>
              <a:t>4.</a:t>
            </a: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綜合座談</a:t>
            </a:r>
          </a:p>
        </p:txBody>
      </p:sp>
      <p:sp>
        <p:nvSpPr>
          <p:cNvPr id="14" name="矩形 13"/>
          <p:cNvSpPr/>
          <p:nvPr/>
        </p:nvSpPr>
        <p:spPr>
          <a:xfrm>
            <a:off x="1378030" y="5147639"/>
            <a:ext cx="7928774" cy="1015663"/>
          </a:xfrm>
          <a:prstGeom prst="rect">
            <a:avLst/>
          </a:prstGeom>
        </p:spPr>
        <p:txBody>
          <a:bodyPr wrap="none">
            <a:spAutoFit/>
          </a:bodyPr>
          <a:lstStyle/>
          <a:p>
            <a:pPr>
              <a:lnSpc>
                <a:spcPts val="2400"/>
              </a:lnSpc>
              <a:spcAft>
                <a:spcPts val="0"/>
              </a:spcAft>
            </a:pPr>
            <a:r>
              <a:rPr lang="en-US" altLang="zh-TW" kern="100" dirty="0">
                <a:latin typeface="Calibri" panose="020F0502020204030204" pitchFamily="34" charset="0"/>
                <a:ea typeface="標楷體" panose="03000509000000000000" pitchFamily="65" charset="-120"/>
                <a:cs typeface="Times New Roman" panose="02020603050405020304" pitchFamily="18" charset="0"/>
              </a:rPr>
              <a:t>(1)</a:t>
            </a:r>
            <a:r>
              <a:rPr lang="zh-TW" altLang="en-US" kern="100" dirty="0">
                <a:latin typeface="Calibri" panose="020F0502020204030204" pitchFamily="34" charset="0"/>
                <a:ea typeface="標楷體" panose="03000509000000000000" pitchFamily="65" charset="-120"/>
                <a:cs typeface="Times New Roman" panose="02020603050405020304" pitchFamily="18" charset="0"/>
              </a:rPr>
              <a:t>社群學校問題回饋與建議</a:t>
            </a:r>
            <a:endParaRPr lang="en-US" altLang="zh-TW" kern="100" dirty="0">
              <a:latin typeface="Calibri" panose="020F0502020204030204" pitchFamily="34" charset="0"/>
              <a:ea typeface="標楷體" panose="03000509000000000000" pitchFamily="65" charset="-120"/>
              <a:cs typeface="Times New Roman" panose="02020603050405020304" pitchFamily="18" charset="0"/>
            </a:endParaRPr>
          </a:p>
          <a:p>
            <a:pPr>
              <a:lnSpc>
                <a:spcPts val="2400"/>
              </a:lnSpc>
              <a:spcAft>
                <a:spcPts val="0"/>
              </a:spcAft>
            </a:pPr>
            <a:r>
              <a:rPr lang="en-US" altLang="zh-TW" sz="1600" kern="100" dirty="0">
                <a:latin typeface="Calibri" panose="020F0502020204030204" pitchFamily="34" charset="0"/>
                <a:ea typeface="標楷體" panose="03000509000000000000" pitchFamily="65" charset="-120"/>
                <a:cs typeface="Times New Roman" panose="02020603050405020304" pitchFamily="18" charset="0"/>
              </a:rPr>
              <a:t>(2)</a:t>
            </a:r>
            <a:r>
              <a:rPr lang="zh-TW" altLang="en-US" sz="1600" kern="100" dirty="0">
                <a:latin typeface="Calibri" panose="020F0502020204030204" pitchFamily="34" charset="0"/>
                <a:ea typeface="標楷體" panose="03000509000000000000" pitchFamily="65" charset="-120"/>
                <a:cs typeface="Times New Roman" panose="02020603050405020304" pitchFamily="18" charset="0"/>
              </a:rPr>
              <a:t>蒐集問題與提報數辦</a:t>
            </a:r>
            <a:endParaRPr lang="en-US" altLang="zh-TW" sz="1600" kern="100" dirty="0">
              <a:latin typeface="Calibri" panose="020F0502020204030204" pitchFamily="34" charset="0"/>
              <a:ea typeface="標楷體" panose="03000509000000000000" pitchFamily="65" charset="-120"/>
              <a:cs typeface="Times New Roman" panose="02020603050405020304" pitchFamily="18" charset="0"/>
            </a:endParaRPr>
          </a:p>
          <a:p>
            <a:pPr>
              <a:lnSpc>
                <a:spcPts val="2400"/>
              </a:lnSpc>
              <a:spcAft>
                <a:spcPts val="0"/>
              </a:spcAft>
            </a:pPr>
            <a:r>
              <a:rPr lang="en-US" altLang="zh-TW" sz="1600" kern="100" dirty="0">
                <a:latin typeface="Calibri" panose="020F0502020204030204" pitchFamily="34" charset="0"/>
                <a:ea typeface="標楷體" panose="03000509000000000000" pitchFamily="65" charset="-120"/>
                <a:cs typeface="Times New Roman" panose="02020603050405020304" pitchFamily="18" charset="0"/>
              </a:rPr>
              <a:t>(3)</a:t>
            </a:r>
            <a:r>
              <a:rPr lang="zh-TW" altLang="en-US" sz="1600" kern="100" dirty="0">
                <a:latin typeface="Calibri" panose="020F0502020204030204" pitchFamily="34" charset="0"/>
                <a:ea typeface="標楷體" panose="03000509000000000000" pitchFamily="65" charset="-120"/>
                <a:cs typeface="Times New Roman" panose="02020603050405020304" pitchFamily="18" charset="0"/>
              </a:rPr>
              <a:t>個別學校輔導需求，除予以協助外，可由數辦媒合委員或單位協助</a:t>
            </a:r>
            <a:r>
              <a:rPr lang="en-US" altLang="zh-TW" sz="1600" b="1" kern="100" dirty="0">
                <a:solidFill>
                  <a:schemeClr val="accent2">
                    <a:lumMod val="75000"/>
                  </a:schemeClr>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1600" b="1" kern="100" dirty="0">
                <a:solidFill>
                  <a:schemeClr val="accent2">
                    <a:lumMod val="75000"/>
                  </a:schemeClr>
                </a:solidFill>
                <a:latin typeface="Calibri" panose="020F0502020204030204" pitchFamily="34" charset="0"/>
                <a:ea typeface="標楷體" panose="03000509000000000000" pitchFamily="65" charset="-120"/>
                <a:cs typeface="Times New Roman" panose="02020603050405020304" pitchFamily="18" charset="0"/>
              </a:rPr>
              <a:t>另案經費協助</a:t>
            </a:r>
            <a:r>
              <a:rPr lang="en-US" altLang="zh-TW" sz="1600" b="1" kern="100" dirty="0">
                <a:solidFill>
                  <a:schemeClr val="accent2">
                    <a:lumMod val="75000"/>
                  </a:schemeClr>
                </a:solidFill>
                <a:latin typeface="Calibri" panose="020F0502020204030204" pitchFamily="34" charset="0"/>
                <a:ea typeface="標楷體" panose="03000509000000000000" pitchFamily="65" charset="-120"/>
                <a:cs typeface="Times New Roman" panose="02020603050405020304" pitchFamily="18" charset="0"/>
              </a:rPr>
              <a:t>)</a:t>
            </a:r>
            <a:endParaRPr lang="zh-TW" altLang="zh-TW" sz="1600" b="1" kern="100" dirty="0">
              <a:solidFill>
                <a:schemeClr val="accent2">
                  <a:lumMod val="75000"/>
                </a:schemeClr>
              </a:solidFill>
              <a:latin typeface="Calibri" panose="020F0502020204030204" pitchFamily="34" charset="0"/>
              <a:cs typeface="Times New Roman" panose="02020603050405020304" pitchFamily="18" charset="0"/>
            </a:endParaRPr>
          </a:p>
        </p:txBody>
      </p:sp>
      <p:sp>
        <p:nvSpPr>
          <p:cNvPr id="16" name="矩形 15"/>
          <p:cNvSpPr/>
          <p:nvPr/>
        </p:nvSpPr>
        <p:spPr>
          <a:xfrm>
            <a:off x="1485242" y="1515217"/>
            <a:ext cx="4339650" cy="400110"/>
          </a:xfrm>
          <a:prstGeom prst="rect">
            <a:avLst/>
          </a:prstGeom>
        </p:spPr>
        <p:txBody>
          <a:bodyPr wrap="none">
            <a:spAutoFit/>
          </a:bodyPr>
          <a:lstStyle/>
          <a:p>
            <a:pPr>
              <a:lnSpc>
                <a:spcPts val="2400"/>
              </a:lnSpc>
              <a:spcAft>
                <a:spcPts val="0"/>
              </a:spcAft>
            </a:pPr>
            <a:r>
              <a:rPr lang="zh-TW" altLang="en-US" kern="100" dirty="0">
                <a:latin typeface="Calibri" panose="020F0502020204030204" pitchFamily="34" charset="0"/>
                <a:ea typeface="標楷體" panose="03000509000000000000" pitchFamily="65" charset="-120"/>
                <a:cs typeface="Times New Roman" panose="02020603050405020304" pitchFamily="18" charset="0"/>
              </a:rPr>
              <a:t>載具管理、行政支持、校內擴散運作模式</a:t>
            </a:r>
            <a:endParaRPr lang="zh-TW" altLang="zh-TW" sz="1600" kern="100" dirty="0">
              <a:latin typeface="Calibri" panose="020F0502020204030204" pitchFamily="34" charset="0"/>
              <a:cs typeface="Times New Roman" panose="02020603050405020304" pitchFamily="18" charset="0"/>
            </a:endParaRPr>
          </a:p>
        </p:txBody>
      </p:sp>
      <p:sp>
        <p:nvSpPr>
          <p:cNvPr id="17" name="矩形 16"/>
          <p:cNvSpPr/>
          <p:nvPr/>
        </p:nvSpPr>
        <p:spPr>
          <a:xfrm>
            <a:off x="1470901" y="2428848"/>
            <a:ext cx="4801314" cy="400110"/>
          </a:xfrm>
          <a:prstGeom prst="rect">
            <a:avLst/>
          </a:prstGeom>
        </p:spPr>
        <p:txBody>
          <a:bodyPr wrap="none">
            <a:spAutoFit/>
          </a:bodyPr>
          <a:lstStyle/>
          <a:p>
            <a:pPr>
              <a:lnSpc>
                <a:spcPts val="2400"/>
              </a:lnSpc>
              <a:spcAft>
                <a:spcPts val="0"/>
              </a:spcAft>
            </a:pPr>
            <a:r>
              <a:rPr lang="zh-TW" altLang="en-US" kern="100" dirty="0">
                <a:latin typeface="Calibri" panose="020F0502020204030204" pitchFamily="34" charset="0"/>
                <a:ea typeface="標楷體" panose="03000509000000000000" pitchFamily="65" charset="-120"/>
                <a:cs typeface="Times New Roman" panose="02020603050405020304" pitchFamily="18" charset="0"/>
              </a:rPr>
              <a:t>班級經營、採行的時間與策略、課堂實踐模式</a:t>
            </a:r>
            <a:endParaRPr lang="zh-TW" altLang="zh-TW" sz="16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2807329"/>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8295806" y="6686133"/>
            <a:ext cx="2743200" cy="365125"/>
          </a:xfrm>
        </p:spPr>
        <p:txBody>
          <a:bodyPr/>
          <a:lstStyle/>
          <a:p>
            <a:fld id="{027F88FA-95D8-A04F-8E36-24DD1F38BB56}" type="slidenum">
              <a:rPr kumimoji="1" lang="zh-TW" altLang="en-US" smtClean="0">
                <a:solidFill>
                  <a:prstClr val="white">
                    <a:lumMod val="85000"/>
                  </a:prstClr>
                </a:solidFill>
              </a:rPr>
              <a:pPr/>
              <a:t>15</a:t>
            </a:fld>
            <a:endParaRPr kumimoji="1" lang="zh-TW" altLang="en-US">
              <a:solidFill>
                <a:prstClr val="white">
                  <a:lumMod val="85000"/>
                </a:prstClr>
              </a:solidFill>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94" y="284813"/>
            <a:ext cx="2690584" cy="2017028"/>
          </a:xfrm>
          <a:prstGeom prst="rect">
            <a:avLst/>
          </a:prstGeom>
          <a:ln>
            <a:solidFill>
              <a:srgbClr val="7030A0"/>
            </a:solidFill>
          </a:ln>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8590" y="284813"/>
            <a:ext cx="2690584" cy="2017028"/>
          </a:xfrm>
          <a:prstGeom prst="rect">
            <a:avLst/>
          </a:prstGeom>
          <a:ln>
            <a:solidFill>
              <a:srgbClr val="7030A0"/>
            </a:solidFill>
          </a:ln>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9174" y="284814"/>
            <a:ext cx="2690584" cy="2017028"/>
          </a:xfrm>
          <a:prstGeom prst="rect">
            <a:avLst/>
          </a:prstGeom>
          <a:ln>
            <a:solidFill>
              <a:srgbClr val="7030A0"/>
            </a:solidFill>
          </a:ln>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9759" y="284814"/>
            <a:ext cx="2690584" cy="2017028"/>
          </a:xfrm>
          <a:prstGeom prst="rect">
            <a:avLst/>
          </a:prstGeom>
          <a:ln>
            <a:solidFill>
              <a:srgbClr val="7030A0"/>
            </a:solidFill>
          </a:ln>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0342" y="284813"/>
            <a:ext cx="2690584" cy="2017028"/>
          </a:xfrm>
          <a:prstGeom prst="rect">
            <a:avLst/>
          </a:prstGeom>
          <a:ln>
            <a:solidFill>
              <a:srgbClr val="7030A0"/>
            </a:solidFill>
          </a:ln>
        </p:spPr>
      </p:pic>
      <p:pic>
        <p:nvPicPr>
          <p:cNvPr id="11" name="圖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295" y="2312232"/>
            <a:ext cx="2340885" cy="1754872"/>
          </a:xfrm>
          <a:prstGeom prst="rect">
            <a:avLst/>
          </a:prstGeom>
          <a:ln>
            <a:solidFill>
              <a:srgbClr val="7030A0"/>
            </a:solidFill>
          </a:ln>
        </p:spPr>
      </p:pic>
      <p:sp>
        <p:nvSpPr>
          <p:cNvPr id="12" name="矩形 11"/>
          <p:cNvSpPr/>
          <p:nvPr/>
        </p:nvSpPr>
        <p:spPr>
          <a:xfrm>
            <a:off x="4609172" y="2301841"/>
            <a:ext cx="2690585" cy="17548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行政運作</a:t>
            </a:r>
            <a:endParaRPr lang="en-US" altLang="zh-TW" sz="32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教學經驗</a:t>
            </a:r>
            <a:endParaRPr lang="en-US" altLang="zh-TW" sz="3200" b="1" dirty="0">
              <a:solidFill>
                <a:schemeClr val="accent2">
                  <a:lumMod val="75000"/>
                </a:schemeClr>
              </a:solidFill>
              <a:latin typeface="微軟正黑體" panose="020B0604030504040204" pitchFamily="34" charset="-120"/>
              <a:ea typeface="微軟正黑體" panose="020B0604030504040204" pitchFamily="34" charset="-120"/>
            </a:endParaRPr>
          </a:p>
          <a:p>
            <a:pPr algn="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分享會</a:t>
            </a:r>
          </a:p>
        </p:txBody>
      </p:sp>
      <p:pic>
        <p:nvPicPr>
          <p:cNvPr id="13" name="圖片 12"/>
          <p:cNvPicPr>
            <a:picLocks noChangeAspect="1"/>
          </p:cNvPicPr>
          <p:nvPr/>
        </p:nvPicPr>
        <p:blipFill rotWithShape="1">
          <a:blip r:embed="rId8" cstate="print">
            <a:extLst>
              <a:ext uri="{28A0092B-C50C-407E-A947-70E740481C1C}">
                <a14:useLocalDpi xmlns:a14="http://schemas.microsoft.com/office/drawing/2010/main" val="0"/>
              </a:ext>
            </a:extLst>
          </a:blip>
          <a:srcRect b="8839"/>
          <a:stretch/>
        </p:blipFill>
        <p:spPr>
          <a:xfrm>
            <a:off x="-980630" y="4077495"/>
            <a:ext cx="2899186" cy="1996246"/>
          </a:xfrm>
          <a:prstGeom prst="rect">
            <a:avLst/>
          </a:prstGeom>
          <a:ln>
            <a:solidFill>
              <a:srgbClr val="7030A0"/>
            </a:solidFill>
          </a:ln>
        </p:spPr>
      </p:pic>
      <p:pic>
        <p:nvPicPr>
          <p:cNvPr id="14" name="圖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9754" y="2301842"/>
            <a:ext cx="2690584" cy="1765262"/>
          </a:xfrm>
          <a:prstGeom prst="rect">
            <a:avLst/>
          </a:prstGeom>
          <a:ln>
            <a:solidFill>
              <a:srgbClr val="7030A0"/>
            </a:solidFill>
          </a:ln>
        </p:spPr>
      </p:pic>
      <p:pic>
        <p:nvPicPr>
          <p:cNvPr id="16" name="圖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8538" y="4056713"/>
            <a:ext cx="2690581" cy="2017028"/>
          </a:xfrm>
          <a:prstGeom prst="rect">
            <a:avLst/>
          </a:prstGeom>
          <a:ln>
            <a:solidFill>
              <a:srgbClr val="7030A0"/>
            </a:solidFill>
          </a:ln>
        </p:spPr>
      </p:pic>
      <p:pic>
        <p:nvPicPr>
          <p:cNvPr id="19" name="圖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90345" y="2271809"/>
            <a:ext cx="2690577" cy="1912516"/>
          </a:xfrm>
          <a:prstGeom prst="rect">
            <a:avLst/>
          </a:prstGeom>
          <a:ln>
            <a:solidFill>
              <a:srgbClr val="7030A0"/>
            </a:solidFill>
          </a:ln>
        </p:spPr>
      </p:pic>
      <p:pic>
        <p:nvPicPr>
          <p:cNvPr id="23" name="圖片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9159" y="4067105"/>
            <a:ext cx="2690584" cy="2006636"/>
          </a:xfrm>
          <a:prstGeom prst="rect">
            <a:avLst/>
          </a:prstGeom>
          <a:ln>
            <a:solidFill>
              <a:srgbClr val="7030A0"/>
            </a:solidFill>
          </a:ln>
        </p:spPr>
      </p:pic>
      <p:pic>
        <p:nvPicPr>
          <p:cNvPr id="24" name="圖片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18556" y="2301841"/>
            <a:ext cx="2690569" cy="1765263"/>
          </a:xfrm>
          <a:prstGeom prst="rect">
            <a:avLst/>
          </a:prstGeom>
          <a:ln>
            <a:solidFill>
              <a:srgbClr val="7030A0"/>
            </a:solidFill>
          </a:ln>
        </p:spPr>
      </p:pic>
      <p:pic>
        <p:nvPicPr>
          <p:cNvPr id="25" name="圖片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99675" y="4056713"/>
            <a:ext cx="2690628" cy="2017060"/>
          </a:xfrm>
          <a:prstGeom prst="rect">
            <a:avLst/>
          </a:prstGeom>
          <a:ln>
            <a:solidFill>
              <a:srgbClr val="7030A0"/>
            </a:solidFill>
          </a:ln>
        </p:spPr>
      </p:pic>
      <p:pic>
        <p:nvPicPr>
          <p:cNvPr id="26" name="圖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90345" y="4046353"/>
            <a:ext cx="2690575" cy="2027420"/>
          </a:xfrm>
          <a:prstGeom prst="rect">
            <a:avLst/>
          </a:prstGeom>
          <a:ln>
            <a:solidFill>
              <a:srgbClr val="7030A0"/>
            </a:solidFill>
          </a:ln>
        </p:spPr>
      </p:pic>
    </p:spTree>
    <p:extLst>
      <p:ext uri="{BB962C8B-B14F-4D97-AF65-F5344CB8AC3E}">
        <p14:creationId xmlns:p14="http://schemas.microsoft.com/office/powerpoint/2010/main" val="821041899"/>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16</a:t>
            </a:fld>
            <a:endParaRPr kumimoji="1" lang="zh-TW" altLang="en-US">
              <a:solidFill>
                <a:prstClr val="white">
                  <a:lumMod val="85000"/>
                </a:prstClr>
              </a:solidFill>
            </a:endParaRPr>
          </a:p>
        </p:txBody>
      </p:sp>
      <p:pic>
        <p:nvPicPr>
          <p:cNvPr id="5" name="圖片 4"/>
          <p:cNvPicPr>
            <a:picLocks noChangeAspect="1"/>
          </p:cNvPicPr>
          <p:nvPr/>
        </p:nvPicPr>
        <p:blipFill>
          <a:blip r:embed="rId2"/>
          <a:stretch>
            <a:fillRect/>
          </a:stretch>
        </p:blipFill>
        <p:spPr>
          <a:xfrm>
            <a:off x="5971806" y="0"/>
            <a:ext cx="5277587" cy="6658904"/>
          </a:xfrm>
          <a:prstGeom prst="rect">
            <a:avLst/>
          </a:prstGeom>
        </p:spPr>
      </p:pic>
      <p:sp>
        <p:nvSpPr>
          <p:cNvPr id="6" name="文字方塊 5"/>
          <p:cNvSpPr txBox="1"/>
          <p:nvPr/>
        </p:nvSpPr>
        <p:spPr>
          <a:xfrm>
            <a:off x="374901" y="81769"/>
            <a:ext cx="2492990" cy="646331"/>
          </a:xfrm>
          <a:prstGeom prst="rect">
            <a:avLst/>
          </a:prstGeom>
          <a:solidFill>
            <a:schemeClr val="accent4">
              <a:lumMod val="40000"/>
              <a:lumOff val="60000"/>
            </a:schemeClr>
          </a:solidFill>
        </p:spPr>
        <p:txBody>
          <a:bodyPr wrap="non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校際手牽手</a:t>
            </a:r>
          </a:p>
        </p:txBody>
      </p:sp>
      <p:sp>
        <p:nvSpPr>
          <p:cNvPr id="7" name="文字方塊 6"/>
          <p:cNvSpPr txBox="1"/>
          <p:nvPr/>
        </p:nvSpPr>
        <p:spPr>
          <a:xfrm>
            <a:off x="290947" y="728100"/>
            <a:ext cx="4966853" cy="1569660"/>
          </a:xfrm>
          <a:prstGeom prst="rect">
            <a:avLst/>
          </a:prstGeom>
          <a:noFill/>
        </p:spPr>
        <p:txBody>
          <a:bodyPr wrap="square" rtlCol="0">
            <a:spAutoFit/>
          </a:bodyPr>
          <a:lstStyle/>
          <a:p>
            <a:r>
              <a:rPr lang="zh-TW" altLang="en-US" sz="3200" b="1" dirty="0">
                <a:solidFill>
                  <a:srgbClr val="7030A0"/>
                </a:solidFill>
                <a:latin typeface="微軟正黑體" panose="020B0604030504040204" pitchFamily="34" charset="-120"/>
                <a:ea typeface="微軟正黑體" panose="020B0604030504040204" pitchFamily="34" charset="-120"/>
              </a:rPr>
              <a:t>彙整社群學校公開授課日程與資訊，並媒合合作學校，進行跨校共學。</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25" y="2176534"/>
            <a:ext cx="3723523" cy="4681466"/>
          </a:xfrm>
          <a:prstGeom prst="rect">
            <a:avLst/>
          </a:prstGeom>
        </p:spPr>
      </p:pic>
    </p:spTree>
    <p:extLst>
      <p:ext uri="{BB962C8B-B14F-4D97-AF65-F5344CB8AC3E}">
        <p14:creationId xmlns:p14="http://schemas.microsoft.com/office/powerpoint/2010/main" val="950269434"/>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4607750" y="-96027"/>
            <a:ext cx="2690585" cy="235861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跨校社群 </a:t>
            </a:r>
            <a:endParaRPr lang="en-US" altLang="zh-TW" sz="32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備觀議課</a:t>
            </a:r>
          </a:p>
        </p:txBody>
      </p:sp>
      <p:pic>
        <p:nvPicPr>
          <p:cNvPr id="20" name="圖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1891" y="3670249"/>
            <a:ext cx="4760617" cy="3571269"/>
          </a:xfrm>
          <a:prstGeom prst="rect">
            <a:avLst/>
          </a:prstGeom>
        </p:spPr>
      </p:pic>
      <p:sp>
        <p:nvSpPr>
          <p:cNvPr id="4" name="投影片編號版面配置區 3"/>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17</a:t>
            </a:fld>
            <a:endParaRPr kumimoji="1" lang="zh-TW" altLang="en-US">
              <a:solidFill>
                <a:prstClr val="white">
                  <a:lumMod val="85000"/>
                </a:prstClr>
              </a:solidFill>
            </a:endParaRPr>
          </a:p>
        </p:txBody>
      </p:sp>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335" y="0"/>
            <a:ext cx="4893665" cy="3670249"/>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21" y="3254274"/>
            <a:ext cx="4804969" cy="3603726"/>
          </a:xfrm>
          <a:prstGeom prst="rect">
            <a:avLst/>
          </a:prstGeom>
        </p:spPr>
      </p:pic>
      <p:pic>
        <p:nvPicPr>
          <p:cNvPr id="14" name="圖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0703" y="4185748"/>
            <a:ext cx="3541942" cy="2657056"/>
          </a:xfrm>
          <a:prstGeom prst="rect">
            <a:avLst/>
          </a:prstGeom>
        </p:spPr>
      </p:pic>
      <p:pic>
        <p:nvPicPr>
          <p:cNvPr id="16" name="圖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4676931" cy="3507698"/>
          </a:xfrm>
          <a:prstGeom prst="rect">
            <a:avLst/>
          </a:prstGeom>
        </p:spPr>
      </p:pic>
      <p:pic>
        <p:nvPicPr>
          <p:cNvPr id="17" name="圖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2296" y="1812871"/>
            <a:ext cx="3798757" cy="2849069"/>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93999832"/>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18</a:t>
            </a:fld>
            <a:endParaRPr kumimoji="1" lang="zh-TW" altLang="en-US">
              <a:solidFill>
                <a:prstClr val="white">
                  <a:lumMod val="85000"/>
                </a:prstClr>
              </a:solidFill>
            </a:endParaRPr>
          </a:p>
        </p:txBody>
      </p:sp>
      <p:sp>
        <p:nvSpPr>
          <p:cNvPr id="6" name="Google Shape;492;p26"/>
          <p:cNvSpPr txBox="1"/>
          <p:nvPr/>
        </p:nvSpPr>
        <p:spPr>
          <a:xfrm>
            <a:off x="1427421" y="752676"/>
            <a:ext cx="9819168" cy="70830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800"/>
              <a:buFont typeface="Microsoft JhengHei"/>
              <a:buNone/>
            </a:pPr>
            <a:r>
              <a:rPr lang="zh-TW" sz="4800" dirty="0">
                <a:solidFill>
                  <a:schemeClr val="dk1"/>
                </a:solidFill>
                <a:latin typeface="Microsoft JhengHei"/>
                <a:ea typeface="Microsoft JhengHei"/>
                <a:cs typeface="Microsoft JhengHei"/>
                <a:sym typeface="Microsoft JhengHei"/>
              </a:rPr>
              <a:t>【轉化】</a:t>
            </a:r>
            <a:r>
              <a:rPr lang="zh-TW" altLang="zh-TW" sz="4800" dirty="0">
                <a:solidFill>
                  <a:schemeClr val="dk1"/>
                </a:solidFill>
                <a:latin typeface="Microsoft JhengHei"/>
                <a:ea typeface="Microsoft JhengHei"/>
                <a:cs typeface="Microsoft JhengHei"/>
                <a:sym typeface="Microsoft JhengHei"/>
              </a:rPr>
              <a:t> Ⅹ</a:t>
            </a:r>
            <a:r>
              <a:rPr lang="zh-TW" sz="4800" dirty="0">
                <a:solidFill>
                  <a:schemeClr val="dk1"/>
                </a:solidFill>
                <a:latin typeface="DFKai-SB"/>
                <a:ea typeface="DFKai-SB"/>
                <a:cs typeface="DFKai-SB"/>
                <a:sym typeface="DFKai-SB"/>
              </a:rPr>
              <a:t>【</a:t>
            </a:r>
            <a:r>
              <a:rPr lang="zh-TW" sz="4800" dirty="0">
                <a:solidFill>
                  <a:schemeClr val="dk1"/>
                </a:solidFill>
                <a:latin typeface="Microsoft JhengHei"/>
                <a:ea typeface="Microsoft JhengHei"/>
                <a:cs typeface="Microsoft JhengHei"/>
                <a:sym typeface="Microsoft JhengHei"/>
              </a:rPr>
              <a:t>整合】Ⅹ【共備】</a:t>
            </a:r>
            <a:endParaRPr sz="4800" dirty="0">
              <a:solidFill>
                <a:schemeClr val="dk1"/>
              </a:solidFill>
              <a:latin typeface="Microsoft JhengHei"/>
              <a:ea typeface="Microsoft JhengHei"/>
              <a:cs typeface="Microsoft JhengHei"/>
              <a:sym typeface="Microsoft JhengHei"/>
            </a:endParaRPr>
          </a:p>
        </p:txBody>
      </p:sp>
      <p:sp>
        <p:nvSpPr>
          <p:cNvPr id="7" name="Google Shape;493;p26"/>
          <p:cNvSpPr/>
          <p:nvPr/>
        </p:nvSpPr>
        <p:spPr>
          <a:xfrm>
            <a:off x="5398681" y="1967024"/>
            <a:ext cx="625549" cy="829339"/>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494;p26"/>
          <p:cNvSpPr txBox="1"/>
          <p:nvPr/>
        </p:nvSpPr>
        <p:spPr>
          <a:xfrm>
            <a:off x="2068246" y="2932353"/>
            <a:ext cx="7704403" cy="2258570"/>
          </a:xfrm>
          <a:prstGeom prst="rect">
            <a:avLst/>
          </a:prstGeom>
          <a:solidFill>
            <a:srgbClr val="FF4A5A"/>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800"/>
              <a:buFont typeface="Microsoft JhengHei"/>
              <a:buNone/>
            </a:pPr>
            <a:r>
              <a:rPr lang="zh-TW" altLang="en-US" sz="5400" b="1" dirty="0">
                <a:solidFill>
                  <a:schemeClr val="lt1"/>
                </a:solidFill>
                <a:latin typeface="Microsoft JhengHei"/>
                <a:ea typeface="Microsoft JhengHei"/>
                <a:cs typeface="Microsoft JhengHei"/>
                <a:sym typeface="Microsoft JhengHei"/>
              </a:rPr>
              <a:t>掌 握 重 點   課 程 為 本</a:t>
            </a:r>
            <a:r>
              <a:rPr lang="zh-TW" sz="5400" b="1" dirty="0">
                <a:solidFill>
                  <a:schemeClr val="lt1"/>
                </a:solidFill>
                <a:latin typeface="Microsoft JhengHei"/>
                <a:ea typeface="Microsoft JhengHei"/>
                <a:cs typeface="Microsoft JhengHei"/>
                <a:sym typeface="Microsoft JhengHei"/>
              </a:rPr>
              <a:t>創</a:t>
            </a:r>
            <a:r>
              <a:rPr lang="zh-TW" altLang="en-US" sz="5400" b="1" dirty="0">
                <a:solidFill>
                  <a:schemeClr val="lt1"/>
                </a:solidFill>
                <a:latin typeface="Microsoft JhengHei"/>
                <a:ea typeface="Microsoft JhengHei"/>
                <a:cs typeface="Microsoft JhengHei"/>
                <a:sym typeface="Microsoft JhengHei"/>
              </a:rPr>
              <a:t> </a:t>
            </a:r>
            <a:r>
              <a:rPr lang="zh-TW" sz="5400" b="1" dirty="0">
                <a:solidFill>
                  <a:schemeClr val="lt1"/>
                </a:solidFill>
                <a:latin typeface="Microsoft JhengHei"/>
                <a:ea typeface="Microsoft JhengHei"/>
                <a:cs typeface="Microsoft JhengHei"/>
                <a:sym typeface="Microsoft JhengHei"/>
              </a:rPr>
              <a:t>新</a:t>
            </a:r>
            <a:r>
              <a:rPr lang="zh-TW" altLang="en-US" sz="5400" b="1" dirty="0">
                <a:solidFill>
                  <a:schemeClr val="lt1"/>
                </a:solidFill>
                <a:latin typeface="Microsoft JhengHei"/>
                <a:ea typeface="Microsoft JhengHei"/>
                <a:cs typeface="Microsoft JhengHei"/>
                <a:sym typeface="Microsoft JhengHei"/>
              </a:rPr>
              <a:t> 學 校</a:t>
            </a:r>
            <a:r>
              <a:rPr lang="zh-TW" sz="5400" b="1" dirty="0">
                <a:solidFill>
                  <a:schemeClr val="lt1"/>
                </a:solidFill>
                <a:latin typeface="Microsoft JhengHei"/>
                <a:ea typeface="Microsoft JhengHei"/>
                <a:cs typeface="Microsoft JhengHei"/>
                <a:sym typeface="Microsoft JhengHei"/>
              </a:rPr>
              <a:t>  </a:t>
            </a:r>
            <a:r>
              <a:rPr lang="zh-TW" altLang="en-US" sz="5400" b="1" dirty="0">
                <a:solidFill>
                  <a:schemeClr val="lt1"/>
                </a:solidFill>
                <a:latin typeface="Microsoft JhengHei"/>
                <a:ea typeface="Microsoft JhengHei"/>
                <a:cs typeface="Microsoft JhengHei"/>
                <a:sym typeface="Microsoft JhengHei"/>
              </a:rPr>
              <a:t> </a:t>
            </a:r>
            <a:r>
              <a:rPr lang="zh-TW" sz="5400" b="1" dirty="0">
                <a:solidFill>
                  <a:schemeClr val="lt1"/>
                </a:solidFill>
                <a:latin typeface="Microsoft JhengHei"/>
                <a:ea typeface="Microsoft JhengHei"/>
                <a:cs typeface="Microsoft JhengHei"/>
                <a:sym typeface="Microsoft JhengHei"/>
              </a:rPr>
              <a:t>樂</a:t>
            </a:r>
            <a:r>
              <a:rPr lang="zh-TW" altLang="en-US" sz="5400" b="1" dirty="0">
                <a:solidFill>
                  <a:schemeClr val="lt1"/>
                </a:solidFill>
                <a:latin typeface="Microsoft JhengHei"/>
                <a:ea typeface="Microsoft JhengHei"/>
                <a:cs typeface="Microsoft JhengHei"/>
                <a:sym typeface="Microsoft JhengHei"/>
              </a:rPr>
              <a:t> </a:t>
            </a:r>
            <a:r>
              <a:rPr lang="zh-TW" sz="5400" b="1" dirty="0">
                <a:solidFill>
                  <a:schemeClr val="lt1"/>
                </a:solidFill>
                <a:latin typeface="Microsoft JhengHei"/>
                <a:ea typeface="Microsoft JhengHei"/>
                <a:cs typeface="Microsoft JhengHei"/>
                <a:sym typeface="Microsoft JhengHei"/>
              </a:rPr>
              <a:t>享</a:t>
            </a:r>
            <a:r>
              <a:rPr lang="zh-TW" altLang="en-US" sz="5400" b="1" dirty="0">
                <a:solidFill>
                  <a:schemeClr val="lt1"/>
                </a:solidFill>
                <a:latin typeface="Microsoft JhengHei"/>
                <a:ea typeface="Microsoft JhengHei"/>
                <a:cs typeface="Microsoft JhengHei"/>
                <a:sym typeface="Microsoft JhengHei"/>
              </a:rPr>
              <a:t> 數 位</a:t>
            </a:r>
            <a:endParaRPr sz="5400" b="1" dirty="0">
              <a:solidFill>
                <a:schemeClr val="lt1"/>
              </a:solidFill>
              <a:latin typeface="Microsoft JhengHei"/>
              <a:ea typeface="Microsoft JhengHei"/>
              <a:cs typeface="Microsoft JhengHei"/>
              <a:sym typeface="Microsoft JhengHei"/>
            </a:endParaRPr>
          </a:p>
        </p:txBody>
      </p:sp>
      <p:sp>
        <p:nvSpPr>
          <p:cNvPr id="9" name="矩形 8">
            <a:extLst>
              <a:ext uri="{FF2B5EF4-FFF2-40B4-BE49-F238E27FC236}">
                <a16:creationId xmlns:a16="http://schemas.microsoft.com/office/drawing/2014/main" id="{AFF4F910-B74A-9766-094E-3027793C1E9C}"/>
              </a:ext>
            </a:extLst>
          </p:cNvPr>
          <p:cNvSpPr/>
          <p:nvPr/>
        </p:nvSpPr>
        <p:spPr>
          <a:xfrm>
            <a:off x="4116481" y="3221197"/>
            <a:ext cx="1579469" cy="1579403"/>
          </a:xfrm>
          <a:prstGeom prst="rect">
            <a:avLst/>
          </a:prstGeom>
          <a:noFill/>
          <a:ln w="57150">
            <a:solidFill>
              <a:srgbClr val="95F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55432171"/>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6076699" y="2757756"/>
            <a:ext cx="5610520" cy="3238869"/>
          </a:xfrm>
          <a:prstGeom prst="rect">
            <a:avLst/>
          </a:prstGeom>
        </p:spPr>
      </p:pic>
      <p:sp>
        <p:nvSpPr>
          <p:cNvPr id="2" name="文字方塊 1"/>
          <p:cNvSpPr txBox="1"/>
          <p:nvPr/>
        </p:nvSpPr>
        <p:spPr>
          <a:xfrm>
            <a:off x="4017819" y="2363124"/>
            <a:ext cx="8174181" cy="400110"/>
          </a:xfrm>
          <a:prstGeom prst="rect">
            <a:avLst/>
          </a:prstGeom>
          <a:solidFill>
            <a:schemeClr val="accent4">
              <a:lumMod val="40000"/>
              <a:lumOff val="60000"/>
            </a:schemeClr>
          </a:solidFill>
        </p:spPr>
        <p:txBody>
          <a:bodyPr wrap="square" rtlCol="0">
            <a:spAutoFit/>
          </a:bodyPr>
          <a:lstStyle/>
          <a:p>
            <a:r>
              <a:rPr lang="en-US" altLang="zh-TW" sz="2000" b="1" dirty="0">
                <a:latin typeface="微軟正黑體" panose="020B0604030504040204" pitchFamily="34" charset="-120"/>
                <a:ea typeface="微軟正黑體" panose="020B0604030504040204" pitchFamily="34" charset="-120"/>
              </a:rPr>
              <a:t>108</a:t>
            </a:r>
            <a:r>
              <a:rPr lang="zh-TW" altLang="en-US" sz="2000" b="1" dirty="0">
                <a:latin typeface="微軟正黑體" panose="020B0604030504040204" pitchFamily="34" charset="-120"/>
                <a:ea typeface="微軟正黑體" panose="020B0604030504040204" pitchFamily="34" charset="-120"/>
              </a:rPr>
              <a:t>先導→</a:t>
            </a:r>
            <a:r>
              <a:rPr lang="en-US" altLang="zh-TW" sz="2000" b="1" dirty="0">
                <a:latin typeface="微軟正黑體" panose="020B0604030504040204" pitchFamily="34" charset="-120"/>
                <a:ea typeface="微軟正黑體" panose="020B0604030504040204" pitchFamily="34" charset="-120"/>
              </a:rPr>
              <a:t>109</a:t>
            </a:r>
            <a:r>
              <a:rPr lang="zh-TW" altLang="en-US" sz="2000" b="1" dirty="0">
                <a:latin typeface="微軟正黑體" panose="020B0604030504040204" pitchFamily="34" charset="-120"/>
                <a:ea typeface="微軟正黑體" panose="020B0604030504040204" pitchFamily="34" charset="-120"/>
              </a:rPr>
              <a:t>科技輔助自主學習→</a:t>
            </a:r>
            <a:r>
              <a:rPr lang="en-US" altLang="zh-TW" sz="2000" b="1" dirty="0">
                <a:latin typeface="微軟正黑體" panose="020B0604030504040204" pitchFamily="34" charset="-120"/>
                <a:ea typeface="微軟正黑體" panose="020B0604030504040204" pitchFamily="34" charset="-120"/>
              </a:rPr>
              <a:t>110-111</a:t>
            </a:r>
            <a:r>
              <a:rPr lang="zh-TW" altLang="en-US" sz="2000" b="1" dirty="0">
                <a:latin typeface="微軟正黑體" panose="020B0604030504040204" pitchFamily="34" charset="-120"/>
                <a:ea typeface="微軟正黑體" panose="020B0604030504040204" pitchFamily="34" charset="-120"/>
              </a:rPr>
              <a:t>數位學習計畫</a:t>
            </a:r>
          </a:p>
        </p:txBody>
      </p:sp>
      <p:sp>
        <p:nvSpPr>
          <p:cNvPr id="18" name="文字方塊 17"/>
          <p:cNvSpPr txBox="1"/>
          <p:nvPr/>
        </p:nvSpPr>
        <p:spPr>
          <a:xfrm>
            <a:off x="2535022" y="1931660"/>
            <a:ext cx="2885699" cy="400110"/>
          </a:xfrm>
          <a:prstGeom prst="rect">
            <a:avLst/>
          </a:prstGeom>
          <a:solidFill>
            <a:schemeClr val="accent4">
              <a:lumMod val="40000"/>
              <a:lumOff val="60000"/>
            </a:schemeClr>
          </a:solid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重要奠基                                                                                       </a:t>
            </a:r>
          </a:p>
        </p:txBody>
      </p:sp>
      <p:sp>
        <p:nvSpPr>
          <p:cNvPr id="4" name="投影片編號版面配置區 3"/>
          <p:cNvSpPr>
            <a:spLocks noGrp="1"/>
          </p:cNvSpPr>
          <p:nvPr>
            <p:ph type="sldNum" sz="quarter" idx="12"/>
          </p:nvPr>
        </p:nvSpPr>
        <p:spPr/>
        <p:txBody>
          <a:bodyPr/>
          <a:lstStyle/>
          <a:p>
            <a:fld id="{027F88FA-95D8-A04F-8E36-24DD1F38BB56}" type="slidenum">
              <a:rPr kumimoji="1" lang="zh-TW" altLang="en-US" smtClean="0"/>
              <a:t>2</a:t>
            </a:fld>
            <a:endParaRPr kumimoji="1" lang="zh-TW" altLang="en-US"/>
          </a:p>
        </p:txBody>
      </p:sp>
      <p:pic>
        <p:nvPicPr>
          <p:cNvPr id="9" name="圖片 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969078" y="41628"/>
            <a:ext cx="2719257" cy="1878327"/>
          </a:xfrm>
          <a:prstGeom prst="rect">
            <a:avLst/>
          </a:prstGeom>
        </p:spPr>
      </p:pic>
      <p:pic>
        <p:nvPicPr>
          <p:cNvPr id="10" name="圖片 9"/>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b="13203"/>
          <a:stretch/>
        </p:blipFill>
        <p:spPr>
          <a:xfrm>
            <a:off x="9928371" y="41628"/>
            <a:ext cx="2692117" cy="1867450"/>
          </a:xfrm>
          <a:prstGeom prst="rect">
            <a:avLst/>
          </a:prstGeom>
        </p:spPr>
      </p:pic>
      <p:pic>
        <p:nvPicPr>
          <p:cNvPr id="11" name="圖片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Lst>
          </a:blip>
          <a:srcRect l="28879" t="17718" r="-1886" b="12477"/>
          <a:stretch/>
        </p:blipFill>
        <p:spPr>
          <a:xfrm>
            <a:off x="3127725" y="29120"/>
            <a:ext cx="2449402" cy="1879958"/>
          </a:xfrm>
          <a:prstGeom prst="rect">
            <a:avLst/>
          </a:prstGeom>
        </p:spPr>
      </p:pic>
      <p:pic>
        <p:nvPicPr>
          <p:cNvPr id="12" name="圖片版面配置區 3"/>
          <p:cNvPicPr>
            <a:picLocks noChangeAspect="1"/>
          </p:cNvPicPr>
          <p:nvPr/>
        </p:nvPicPr>
        <p:blipFill rotWithShape="1">
          <a:blip r:embed="rId9" cstate="email">
            <a:extLst>
              <a:ext uri="{28A0092B-C50C-407E-A947-70E740481C1C}">
                <a14:useLocalDpi xmlns:a14="http://schemas.microsoft.com/office/drawing/2010/main"/>
              </a:ext>
            </a:extLst>
          </a:blip>
          <a:srcRect l="24" r="6284" b="6263"/>
          <a:stretch/>
        </p:blipFill>
        <p:spPr>
          <a:xfrm>
            <a:off x="0" y="2700526"/>
            <a:ext cx="5577127" cy="3358808"/>
          </a:xfrm>
          <a:prstGeom prst="flowChartInputOutput">
            <a:avLst/>
          </a:prstGeom>
          <a:noFill/>
          <a:ln>
            <a:noFill/>
          </a:ln>
        </p:spPr>
      </p:pic>
      <p:pic>
        <p:nvPicPr>
          <p:cNvPr id="13" name="圖片 12"/>
          <p:cNvPicPr>
            <a:picLocks noChangeAspect="1"/>
          </p:cNvPicPr>
          <p:nvPr/>
        </p:nvPicPr>
        <p:blipFill>
          <a:blip r:embed="rId10"/>
          <a:stretch>
            <a:fillRect/>
          </a:stretch>
        </p:blipFill>
        <p:spPr>
          <a:xfrm>
            <a:off x="7520951" y="10069"/>
            <a:ext cx="2547664" cy="1909886"/>
          </a:xfrm>
          <a:prstGeom prst="rect">
            <a:avLst/>
          </a:prstGeom>
        </p:spPr>
      </p:pic>
      <p:pic>
        <p:nvPicPr>
          <p:cNvPr id="14" name="圖片 13">
            <a:extLst>
              <a:ext uri="{FF2B5EF4-FFF2-40B4-BE49-F238E27FC236}">
                <a16:creationId xmlns:a16="http://schemas.microsoft.com/office/drawing/2014/main" id="{13D2EC96-D554-4C62-9B76-9DF0AE19B8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785" y="30751"/>
            <a:ext cx="2961469" cy="1697335"/>
          </a:xfrm>
          <a:prstGeom prst="rect">
            <a:avLst/>
          </a:prstGeom>
        </p:spPr>
      </p:pic>
      <p:sp>
        <p:nvSpPr>
          <p:cNvPr id="15" name="矩形 14">
            <a:extLst>
              <a:ext uri="{FF2B5EF4-FFF2-40B4-BE49-F238E27FC236}">
                <a16:creationId xmlns:a16="http://schemas.microsoft.com/office/drawing/2014/main" id="{12BDFFD7-58FE-4FC9-A39F-BBE49A93E050}"/>
              </a:ext>
            </a:extLst>
          </p:cNvPr>
          <p:cNvSpPr/>
          <p:nvPr/>
        </p:nvSpPr>
        <p:spPr>
          <a:xfrm>
            <a:off x="166256" y="1693907"/>
            <a:ext cx="285899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科技領航｜數位翻轉</a:t>
            </a:r>
            <a:endPar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9" name="圖片 18"/>
          <p:cNvPicPr>
            <a:picLocks noChangeAspect="1"/>
          </p:cNvPicPr>
          <p:nvPr/>
        </p:nvPicPr>
        <p:blipFill>
          <a:blip r:embed="rId12"/>
          <a:stretch>
            <a:fillRect/>
          </a:stretch>
        </p:blipFill>
        <p:spPr>
          <a:xfrm>
            <a:off x="4337890" y="4948860"/>
            <a:ext cx="1701494" cy="1691715"/>
          </a:xfrm>
          <a:prstGeom prst="rect">
            <a:avLst/>
          </a:prstGeom>
        </p:spPr>
      </p:pic>
    </p:spTree>
    <p:extLst>
      <p:ext uri="{BB962C8B-B14F-4D97-AF65-F5344CB8AC3E}">
        <p14:creationId xmlns:p14="http://schemas.microsoft.com/office/powerpoint/2010/main" val="1964272671"/>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076;p44">
            <a:extLst>
              <a:ext uri="{FF2B5EF4-FFF2-40B4-BE49-F238E27FC236}">
                <a16:creationId xmlns:a16="http://schemas.microsoft.com/office/drawing/2014/main" id="{F5B8A2B5-7112-45B1-B38E-30B414D1BEB7}"/>
              </a:ext>
            </a:extLst>
          </p:cNvPr>
          <p:cNvSpPr/>
          <p:nvPr/>
        </p:nvSpPr>
        <p:spPr>
          <a:xfrm>
            <a:off x="2410527" y="4877819"/>
            <a:ext cx="6922051" cy="707846"/>
          </a:xfrm>
          <a:prstGeom prst="rect">
            <a:avLst/>
          </a:prstGeom>
          <a:ln>
            <a:noFill/>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spAutoFit/>
          </a:bodyPr>
          <a:lstStyle/>
          <a:p>
            <a:pPr>
              <a:spcBef>
                <a:spcPts val="0"/>
              </a:spcBef>
              <a:spcAft>
                <a:spcPts val="0"/>
              </a:spcAft>
              <a:buClr>
                <a:srgbClr val="E9643B"/>
              </a:buClr>
              <a:buSzPts val="4800"/>
            </a:pPr>
            <a:r>
              <a:rPr lang="zh-TW" altLang="en-US" sz="4000" b="1" dirty="0">
                <a:solidFill>
                  <a:srgbClr val="FF0000"/>
                </a:solidFill>
                <a:latin typeface="微軟正黑體" panose="020B0604030504040204" pitchFamily="34" charset="-120"/>
                <a:ea typeface="微軟正黑體" panose="020B0604030504040204" pitchFamily="34" charset="-120"/>
                <a:cs typeface="DFKai-SB"/>
                <a:sym typeface="DFKai-SB"/>
              </a:rPr>
              <a:t>擴大推動思維</a:t>
            </a:r>
            <a:r>
              <a:rPr lang="en-US" altLang="zh-TW" sz="2400" b="1" dirty="0">
                <a:latin typeface="微軟正黑體" panose="020B0604030504040204" pitchFamily="34" charset="-120"/>
                <a:ea typeface="微軟正黑體" panose="020B0604030504040204" pitchFamily="34" charset="-120"/>
                <a:cs typeface="DFKai-SB"/>
                <a:sym typeface="DFKai-SB"/>
              </a:rPr>
              <a:t>-</a:t>
            </a:r>
            <a:r>
              <a:rPr lang="zh-TW" altLang="en-US" sz="2400" b="1" dirty="0">
                <a:latin typeface="微軟正黑體" panose="020B0604030504040204" pitchFamily="34" charset="-120"/>
                <a:ea typeface="微軟正黑體" panose="020B0604030504040204" pitchFamily="34" charset="-120"/>
                <a:cs typeface="DFKai-SB"/>
                <a:sym typeface="DFKai-SB"/>
              </a:rPr>
              <a:t>緊扣課程教學面向</a:t>
            </a:r>
            <a:endParaRPr lang="en-US" altLang="zh-TW" sz="2400" b="1" dirty="0">
              <a:latin typeface="微軟正黑體" panose="020B0604030504040204" pitchFamily="34" charset="-120"/>
              <a:ea typeface="微軟正黑體" panose="020B0604030504040204" pitchFamily="34" charset="-120"/>
              <a:cs typeface="DFKai-SB"/>
              <a:sym typeface="DFKai-SB"/>
            </a:endParaRPr>
          </a:p>
        </p:txBody>
      </p:sp>
      <p:pic>
        <p:nvPicPr>
          <p:cNvPr id="7" name="圖片 6">
            <a:extLst>
              <a:ext uri="{FF2B5EF4-FFF2-40B4-BE49-F238E27FC236}">
                <a16:creationId xmlns:a16="http://schemas.microsoft.com/office/drawing/2014/main" id="{0948D2FB-2F68-477B-A325-7FD0CCBE67BA}"/>
              </a:ext>
            </a:extLst>
          </p:cNvPr>
          <p:cNvPicPr>
            <a:picLocks noChangeAspect="1"/>
          </p:cNvPicPr>
          <p:nvPr/>
        </p:nvPicPr>
        <p:blipFill rotWithShape="1">
          <a:blip r:embed="rId3"/>
          <a:srcRect l="10473" t="11078"/>
          <a:stretch/>
        </p:blipFill>
        <p:spPr>
          <a:xfrm>
            <a:off x="0" y="1021838"/>
            <a:ext cx="6804119" cy="3855981"/>
          </a:xfrm>
          <a:prstGeom prst="rect">
            <a:avLst/>
          </a:prstGeom>
        </p:spPr>
      </p:pic>
      <p:sp>
        <p:nvSpPr>
          <p:cNvPr id="4" name="投影片編號版面配置區 3">
            <a:extLst>
              <a:ext uri="{FF2B5EF4-FFF2-40B4-BE49-F238E27FC236}">
                <a16:creationId xmlns:a16="http://schemas.microsoft.com/office/drawing/2014/main" id="{49B736D1-D9B8-42DC-9F82-9520AC41A504}"/>
              </a:ext>
            </a:extLst>
          </p:cNvPr>
          <p:cNvSpPr>
            <a:spLocks noGrp="1"/>
          </p:cNvSpPr>
          <p:nvPr>
            <p:ph type="sldNum" sz="quarter" idx="11"/>
          </p:nvPr>
        </p:nvSpPr>
        <p:spPr>
          <a:xfrm>
            <a:off x="3089653" y="6279162"/>
            <a:ext cx="5563797" cy="365125"/>
          </a:xfrm>
        </p:spPr>
        <p:txBody>
          <a:bodyPr/>
          <a:lstStyle/>
          <a:p>
            <a:pPr>
              <a:defRPr/>
            </a:pPr>
            <a:r>
              <a:rPr lang="zh-TW" altLang="en-US" sz="1800" b="1" u="sng" dirty="0"/>
              <a:t>資料來源：嘉義縣政府教育處聘任督學  陳校長淑娟</a:t>
            </a:r>
            <a:endParaRPr lang="en-GB" altLang="en-US" sz="1800" b="1" u="sng" dirty="0"/>
          </a:p>
        </p:txBody>
      </p:sp>
      <p:sp>
        <p:nvSpPr>
          <p:cNvPr id="6" name="語音泡泡: 圓角矩形 5">
            <a:extLst>
              <a:ext uri="{FF2B5EF4-FFF2-40B4-BE49-F238E27FC236}">
                <a16:creationId xmlns:a16="http://schemas.microsoft.com/office/drawing/2014/main" id="{618BF570-7C79-4371-8401-3F4C6DC9DCD8}"/>
              </a:ext>
            </a:extLst>
          </p:cNvPr>
          <p:cNvSpPr/>
          <p:nvPr/>
        </p:nvSpPr>
        <p:spPr>
          <a:xfrm>
            <a:off x="5993051" y="948400"/>
            <a:ext cx="3459359" cy="1194163"/>
          </a:xfrm>
          <a:prstGeom prst="wedgeRoundRectCallout">
            <a:avLst>
              <a:gd name="adj1" fmla="val -31350"/>
              <a:gd name="adj2" fmla="val 34298"/>
              <a:gd name="adj3" fmla="val 16667"/>
            </a:avLst>
          </a:prstGeom>
          <a:solidFill>
            <a:srgbClr val="009BFF"/>
          </a:solidFill>
          <a:ln w="28575">
            <a:no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推動組織</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latin typeface="微軟正黑體" panose="020B0604030504040204" pitchFamily="34" charset="-120"/>
                <a:ea typeface="微軟正黑體" panose="020B0604030504040204" pitchFamily="34" charset="-120"/>
              </a:rPr>
              <a:t>從</a:t>
            </a:r>
            <a:r>
              <a:rPr lang="zh-TW" altLang="en-US" sz="2400" b="1" dirty="0">
                <a:solidFill>
                  <a:srgbClr val="FFFF00"/>
                </a:solidFill>
                <a:latin typeface="微軟正黑體" panose="020B0604030504040204" pitchFamily="34" charset="-120"/>
                <a:ea typeface="微軟正黑體" panose="020B0604030504040204" pitchFamily="34" charset="-120"/>
              </a:rPr>
              <a:t>資訊輔導團</a:t>
            </a:r>
            <a:r>
              <a:rPr lang="zh-TW" altLang="en-US" sz="2400" b="1" dirty="0">
                <a:solidFill>
                  <a:schemeClr val="bg1"/>
                </a:solidFill>
                <a:latin typeface="微軟正黑體" panose="020B0604030504040204" pitchFamily="34" charset="-120"/>
                <a:ea typeface="微軟正黑體" panose="020B0604030504040204" pitchFamily="34" charset="-120"/>
              </a:rPr>
              <a:t>擴展</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latin typeface="微軟正黑體" panose="020B0604030504040204" pitchFamily="34" charset="-120"/>
                <a:ea typeface="微軟正黑體" panose="020B0604030504040204" pitchFamily="34" charset="-120"/>
              </a:rPr>
              <a:t>至</a:t>
            </a:r>
            <a:r>
              <a:rPr lang="zh-TW" altLang="en-US" sz="2400" b="1" dirty="0">
                <a:solidFill>
                  <a:srgbClr val="FFFF00"/>
                </a:solidFill>
                <a:latin typeface="微軟正黑體" panose="020B0604030504040204" pitchFamily="34" charset="-120"/>
                <a:ea typeface="微軟正黑體" panose="020B0604030504040204" pitchFamily="34" charset="-120"/>
              </a:rPr>
              <a:t>數位學習專案辦公室</a:t>
            </a:r>
          </a:p>
        </p:txBody>
      </p:sp>
      <p:sp>
        <p:nvSpPr>
          <p:cNvPr id="2" name="橢圓 1">
            <a:extLst>
              <a:ext uri="{FF2B5EF4-FFF2-40B4-BE49-F238E27FC236}">
                <a16:creationId xmlns:a16="http://schemas.microsoft.com/office/drawing/2014/main" id="{59D34DB8-D80B-4CBE-A345-6A3646591098}"/>
              </a:ext>
            </a:extLst>
          </p:cNvPr>
          <p:cNvSpPr/>
          <p:nvPr/>
        </p:nvSpPr>
        <p:spPr bwMode="auto">
          <a:xfrm>
            <a:off x="3195740" y="1662293"/>
            <a:ext cx="2576661" cy="864909"/>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Arial" charset="0"/>
            </a:endParaRPr>
          </a:p>
        </p:txBody>
      </p:sp>
      <p:sp>
        <p:nvSpPr>
          <p:cNvPr id="10" name="語音泡泡: 圓角矩形 9">
            <a:extLst>
              <a:ext uri="{FF2B5EF4-FFF2-40B4-BE49-F238E27FC236}">
                <a16:creationId xmlns:a16="http://schemas.microsoft.com/office/drawing/2014/main" id="{C3D075E9-BE1E-4DC9-B5E6-4C1507543D5E}"/>
              </a:ext>
            </a:extLst>
          </p:cNvPr>
          <p:cNvSpPr/>
          <p:nvPr/>
        </p:nvSpPr>
        <p:spPr>
          <a:xfrm>
            <a:off x="6943604" y="2192292"/>
            <a:ext cx="3720724" cy="1284184"/>
          </a:xfrm>
          <a:prstGeom prst="wedgeRoundRectCallout">
            <a:avLst>
              <a:gd name="adj1" fmla="val -31350"/>
              <a:gd name="adj2" fmla="val 34298"/>
              <a:gd name="adj3" fmla="val 16667"/>
            </a:avLst>
          </a:prstGeom>
          <a:solidFill>
            <a:srgbClr val="FF0000"/>
          </a:solidFill>
          <a:ln w="28575">
            <a:noFill/>
            <a:prstDash val="solid"/>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zh-TW" altLang="en-US" sz="2400" b="1" dirty="0">
                <a:solidFill>
                  <a:schemeClr val="tx2">
                    <a:lumMod val="20000"/>
                    <a:lumOff val="80000"/>
                  </a:schemeClr>
                </a:solidFill>
                <a:latin typeface="微軟正黑體" panose="020B0604030504040204" pitchFamily="34" charset="-120"/>
                <a:ea typeface="微軟正黑體" panose="020B0604030504040204" pitchFamily="34" charset="-120"/>
              </a:rPr>
              <a:t>輔導機制</a:t>
            </a:r>
            <a:endParaRPr lang="en-US" altLang="zh-TW" sz="2400" b="1" dirty="0">
              <a:solidFill>
                <a:schemeClr val="tx2">
                  <a:lumMod val="20000"/>
                  <a:lumOff val="80000"/>
                </a:schemeClr>
              </a:solidFill>
              <a:latin typeface="微軟正黑體" panose="020B0604030504040204" pitchFamily="34" charset="-120"/>
              <a:ea typeface="微軟正黑體" panose="020B0604030504040204" pitchFamily="34" charset="-120"/>
            </a:endParaRPr>
          </a:p>
          <a:p>
            <a:pPr algn="ctr"/>
            <a:r>
              <a:rPr lang="zh-TW" altLang="en-US" sz="2400" b="1" dirty="0">
                <a:solidFill>
                  <a:schemeClr val="tx2">
                    <a:lumMod val="20000"/>
                    <a:lumOff val="80000"/>
                  </a:schemeClr>
                </a:solidFill>
                <a:latin typeface="微軟正黑體" panose="020B0604030504040204" pitchFamily="34" charset="-120"/>
                <a:ea typeface="微軟正黑體" panose="020B0604030504040204" pitchFamily="34" charset="-120"/>
              </a:rPr>
              <a:t>從</a:t>
            </a:r>
            <a:r>
              <a:rPr lang="zh-TW" altLang="en-US" sz="2400" b="1" dirty="0">
                <a:solidFill>
                  <a:srgbClr val="FFFF00"/>
                </a:solidFill>
                <a:latin typeface="微軟正黑體" panose="020B0604030504040204" pitchFamily="34" charset="-120"/>
                <a:ea typeface="微軟正黑體" panose="020B0604030504040204" pitchFamily="34" charset="-120"/>
              </a:rPr>
              <a:t>個別學校單一教室</a:t>
            </a:r>
            <a:r>
              <a:rPr lang="zh-TW" altLang="en-US" sz="2400" b="1" dirty="0">
                <a:solidFill>
                  <a:schemeClr val="tx2">
                    <a:lumMod val="20000"/>
                    <a:lumOff val="80000"/>
                  </a:schemeClr>
                </a:solidFill>
                <a:latin typeface="微軟正黑體" panose="020B0604030504040204" pitchFamily="34" charset="-120"/>
                <a:ea typeface="微軟正黑體" panose="020B0604030504040204" pitchFamily="34" charset="-120"/>
              </a:rPr>
              <a:t>擴展</a:t>
            </a:r>
            <a:endParaRPr lang="en-US" altLang="zh-TW" sz="2400" b="1" dirty="0">
              <a:solidFill>
                <a:schemeClr val="tx2">
                  <a:lumMod val="20000"/>
                  <a:lumOff val="80000"/>
                </a:schemeClr>
              </a:solidFill>
              <a:latin typeface="微軟正黑體" panose="020B0604030504040204" pitchFamily="34" charset="-120"/>
              <a:ea typeface="微軟正黑體" panose="020B0604030504040204" pitchFamily="34" charset="-120"/>
            </a:endParaRPr>
          </a:p>
          <a:p>
            <a:pPr algn="ctr"/>
            <a:r>
              <a:rPr lang="zh-TW" altLang="en-US" sz="2400" b="1" dirty="0">
                <a:solidFill>
                  <a:schemeClr val="tx2">
                    <a:lumMod val="20000"/>
                    <a:lumOff val="80000"/>
                  </a:schemeClr>
                </a:solidFill>
                <a:latin typeface="微軟正黑體" panose="020B0604030504040204" pitchFamily="34" charset="-120"/>
                <a:ea typeface="微軟正黑體" panose="020B0604030504040204" pitchFamily="34" charset="-120"/>
              </a:rPr>
              <a:t>至</a:t>
            </a:r>
            <a:r>
              <a:rPr lang="zh-TW" altLang="en-US" sz="2400" b="1" dirty="0">
                <a:solidFill>
                  <a:srgbClr val="FFFF00"/>
                </a:solidFill>
                <a:latin typeface="微軟正黑體" panose="020B0604030504040204" pitchFamily="34" charset="-120"/>
                <a:ea typeface="微軟正黑體" panose="020B0604030504040204" pitchFamily="34" charset="-120"/>
              </a:rPr>
              <a:t>跨校教師學習社群</a:t>
            </a:r>
          </a:p>
        </p:txBody>
      </p:sp>
      <p:sp>
        <p:nvSpPr>
          <p:cNvPr id="12" name="Google Shape;3076;p44">
            <a:extLst>
              <a:ext uri="{FF2B5EF4-FFF2-40B4-BE49-F238E27FC236}">
                <a16:creationId xmlns:a16="http://schemas.microsoft.com/office/drawing/2014/main" id="{BBAF9C46-C033-48EB-AA04-9213C63E5540}"/>
              </a:ext>
            </a:extLst>
          </p:cNvPr>
          <p:cNvSpPr/>
          <p:nvPr/>
        </p:nvSpPr>
        <p:spPr>
          <a:xfrm>
            <a:off x="103848" y="-55714"/>
            <a:ext cx="6922051" cy="830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spAutoFit/>
          </a:bodyPr>
          <a:lstStyle/>
          <a:p>
            <a:pPr>
              <a:spcBef>
                <a:spcPts val="0"/>
              </a:spcBef>
              <a:spcAft>
                <a:spcPts val="0"/>
              </a:spcAft>
              <a:buClr>
                <a:srgbClr val="E9643B"/>
              </a:buClr>
              <a:buSzPts val="4800"/>
            </a:pPr>
            <a:r>
              <a:rPr lang="zh-TW" altLang="en-US" sz="4800" b="1" dirty="0">
                <a:solidFill>
                  <a:schemeClr val="bg1"/>
                </a:solidFill>
                <a:latin typeface="微軟正黑體" panose="020B0604030504040204" pitchFamily="34" charset="-120"/>
                <a:ea typeface="微軟正黑體" panose="020B0604030504040204" pitchFamily="34" charset="-120"/>
                <a:cs typeface="DFKai-SB"/>
                <a:sym typeface="DFKai-SB"/>
              </a:rPr>
              <a:t>提升策略</a:t>
            </a:r>
            <a:r>
              <a:rPr lang="en-US" altLang="zh-TW" sz="4800" b="1" dirty="0">
                <a:solidFill>
                  <a:schemeClr val="bg1"/>
                </a:solidFill>
                <a:latin typeface="微軟正黑體" panose="020B0604030504040204" pitchFamily="34" charset="-120"/>
                <a:ea typeface="微軟正黑體" panose="020B0604030504040204" pitchFamily="34" charset="-120"/>
                <a:cs typeface="DFKai-SB"/>
                <a:sym typeface="DFKai-SB"/>
              </a:rPr>
              <a:t>-</a:t>
            </a:r>
            <a:r>
              <a:rPr lang="zh-TW" altLang="en-US" sz="4800" b="1" dirty="0">
                <a:solidFill>
                  <a:schemeClr val="bg1"/>
                </a:solidFill>
                <a:latin typeface="微軟正黑體" panose="020B0604030504040204" pitchFamily="34" charset="-120"/>
                <a:ea typeface="微軟正黑體" panose="020B0604030504040204" pitchFamily="34" charset="-120"/>
                <a:cs typeface="DFKai-SB"/>
                <a:sym typeface="DFKai-SB"/>
              </a:rPr>
              <a:t>四大面向</a:t>
            </a:r>
            <a:endParaRPr lang="en-US" altLang="zh-TW" sz="4800" b="1" dirty="0">
              <a:solidFill>
                <a:schemeClr val="bg1"/>
              </a:solidFill>
              <a:latin typeface="微軟正黑體" panose="020B0604030504040204" pitchFamily="34" charset="-120"/>
              <a:ea typeface="微軟正黑體" panose="020B0604030504040204" pitchFamily="34" charset="-120"/>
              <a:cs typeface="DFKai-SB"/>
              <a:sym typeface="DFKai-SB"/>
            </a:endParaRPr>
          </a:p>
        </p:txBody>
      </p:sp>
      <p:sp>
        <p:nvSpPr>
          <p:cNvPr id="13" name="語音泡泡: 圓角矩形 5">
            <a:extLst>
              <a:ext uri="{FF2B5EF4-FFF2-40B4-BE49-F238E27FC236}">
                <a16:creationId xmlns:a16="http://schemas.microsoft.com/office/drawing/2014/main" id="{618BF570-7C79-4371-8401-3F4C6DC9DCD8}"/>
              </a:ext>
            </a:extLst>
          </p:cNvPr>
          <p:cNvSpPr/>
          <p:nvPr/>
        </p:nvSpPr>
        <p:spPr>
          <a:xfrm>
            <a:off x="7936842" y="3559471"/>
            <a:ext cx="3719004" cy="1194163"/>
          </a:xfrm>
          <a:prstGeom prst="wedgeRoundRectCallout">
            <a:avLst>
              <a:gd name="adj1" fmla="val -31350"/>
              <a:gd name="adj2" fmla="val 34298"/>
              <a:gd name="adj3" fmla="val 16667"/>
            </a:avLst>
          </a:prstGeom>
          <a:solidFill>
            <a:srgbClr val="009BFF"/>
          </a:solidFill>
          <a:ln w="28575">
            <a:no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關注焦點</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latin typeface="微軟正黑體" panose="020B0604030504040204" pitchFamily="34" charset="-120"/>
                <a:ea typeface="微軟正黑體" panose="020B0604030504040204" pitchFamily="34" charset="-120"/>
              </a:rPr>
              <a:t>從</a:t>
            </a:r>
            <a:r>
              <a:rPr lang="zh-TW" altLang="en-US" sz="2400" b="1" dirty="0">
                <a:solidFill>
                  <a:srgbClr val="FFFF00"/>
                </a:solidFill>
                <a:latin typeface="微軟正黑體" panose="020B0604030504040204" pitchFamily="34" charset="-120"/>
                <a:ea typeface="微軟正黑體" panose="020B0604030504040204" pitchFamily="34" charset="-120"/>
              </a:rPr>
              <a:t>資訊科技數位力</a:t>
            </a:r>
            <a:r>
              <a:rPr lang="zh-TW" altLang="en-US" sz="2400" b="1" dirty="0">
                <a:solidFill>
                  <a:schemeClr val="bg1"/>
                </a:solidFill>
                <a:latin typeface="微軟正黑體" panose="020B0604030504040204" pitchFamily="34" charset="-120"/>
                <a:ea typeface="微軟正黑體" panose="020B0604030504040204" pitchFamily="34" charset="-120"/>
              </a:rPr>
              <a:t>擴展</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latin typeface="微軟正黑體" panose="020B0604030504040204" pitchFamily="34" charset="-120"/>
                <a:ea typeface="微軟正黑體" panose="020B0604030504040204" pitchFamily="34" charset="-120"/>
              </a:rPr>
              <a:t>至</a:t>
            </a:r>
            <a:r>
              <a:rPr lang="zh-TW" altLang="en-US" sz="2400" b="1" dirty="0">
                <a:solidFill>
                  <a:srgbClr val="FFFF00"/>
                </a:solidFill>
                <a:latin typeface="微軟正黑體" panose="020B0604030504040204" pitchFamily="34" charset="-120"/>
                <a:ea typeface="微軟正黑體" panose="020B0604030504040204" pitchFamily="34" charset="-120"/>
              </a:rPr>
              <a:t>各</a:t>
            </a:r>
            <a:r>
              <a:rPr lang="en-US"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跨</a:t>
            </a:r>
            <a:r>
              <a:rPr lang="en-US"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領域課程學習力</a:t>
            </a:r>
          </a:p>
        </p:txBody>
      </p:sp>
      <p:sp>
        <p:nvSpPr>
          <p:cNvPr id="14" name="語音泡泡: 圓角矩形 5">
            <a:extLst>
              <a:ext uri="{FF2B5EF4-FFF2-40B4-BE49-F238E27FC236}">
                <a16:creationId xmlns:a16="http://schemas.microsoft.com/office/drawing/2014/main" id="{618BF570-7C79-4371-8401-3F4C6DC9DCD8}"/>
              </a:ext>
            </a:extLst>
          </p:cNvPr>
          <p:cNvSpPr/>
          <p:nvPr/>
        </p:nvSpPr>
        <p:spPr>
          <a:xfrm>
            <a:off x="8637224" y="4822308"/>
            <a:ext cx="3422780" cy="1194163"/>
          </a:xfrm>
          <a:prstGeom prst="wedgeRoundRectCallout">
            <a:avLst>
              <a:gd name="adj1" fmla="val -31350"/>
              <a:gd name="adj2" fmla="val 34298"/>
              <a:gd name="adj3" fmla="val 16667"/>
            </a:avLst>
          </a:prstGeom>
          <a:solidFill>
            <a:srgbClr val="009BFF"/>
          </a:solidFill>
          <a:ln w="28575">
            <a:no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影響對象</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latin typeface="微軟正黑體" panose="020B0604030504040204" pitchFamily="34" charset="-120"/>
                <a:ea typeface="微軟正黑體" panose="020B0604030504040204" pitchFamily="34" charset="-120"/>
              </a:rPr>
              <a:t>從</a:t>
            </a:r>
            <a:r>
              <a:rPr lang="zh-TW" altLang="en-US" sz="2400" b="1" dirty="0">
                <a:solidFill>
                  <a:srgbClr val="FFFF00"/>
                </a:solidFill>
                <a:latin typeface="微軟正黑體" panose="020B0604030504040204" pitchFamily="34" charset="-120"/>
                <a:ea typeface="微軟正黑體" panose="020B0604030504040204" pitchFamily="34" charset="-120"/>
              </a:rPr>
              <a:t>參與計畫老師</a:t>
            </a:r>
            <a:r>
              <a:rPr lang="zh-TW" altLang="en-US" sz="2400" b="1" dirty="0">
                <a:solidFill>
                  <a:schemeClr val="bg1"/>
                </a:solidFill>
                <a:latin typeface="微軟正黑體" panose="020B0604030504040204" pitchFamily="34" charset="-120"/>
                <a:ea typeface="微軟正黑體" panose="020B0604030504040204" pitchFamily="34" charset="-120"/>
              </a:rPr>
              <a:t>擴展</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latin typeface="微軟正黑體" panose="020B0604030504040204" pitchFamily="34" charset="-120"/>
                <a:ea typeface="微軟正黑體" panose="020B0604030504040204" pitchFamily="34" charset="-120"/>
              </a:rPr>
              <a:t>至</a:t>
            </a:r>
            <a:r>
              <a:rPr lang="zh-TW" altLang="en-US" sz="2400" b="1" dirty="0">
                <a:solidFill>
                  <a:srgbClr val="FFFF00"/>
                </a:solidFill>
                <a:latin typeface="微軟正黑體" panose="020B0604030504040204" pitchFamily="34" charset="-120"/>
                <a:ea typeface="微軟正黑體" panose="020B0604030504040204" pitchFamily="34" charset="-120"/>
              </a:rPr>
              <a:t>全縣教師</a:t>
            </a:r>
          </a:p>
        </p:txBody>
      </p:sp>
    </p:spTree>
    <p:extLst>
      <p:ext uri="{BB962C8B-B14F-4D97-AF65-F5344CB8AC3E}">
        <p14:creationId xmlns:p14="http://schemas.microsoft.com/office/powerpoint/2010/main" val="236953501"/>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27F88FA-95D8-A04F-8E36-24DD1F38BB56}" type="slidenum">
              <a:rPr kumimoji="1" lang="zh-TW" altLang="en-US" smtClean="0"/>
              <a:t>4</a:t>
            </a:fld>
            <a:endParaRPr kumimoji="1" lang="zh-TW" altLang="en-US"/>
          </a:p>
        </p:txBody>
      </p:sp>
      <p:sp>
        <p:nvSpPr>
          <p:cNvPr id="6" name="投影片編號版面配置區 3">
            <a:extLst>
              <a:ext uri="{FF2B5EF4-FFF2-40B4-BE49-F238E27FC236}">
                <a16:creationId xmlns:a16="http://schemas.microsoft.com/office/drawing/2014/main" id="{720DBAF9-F9B5-4074-94C4-7357DA8B951F}"/>
              </a:ext>
            </a:extLst>
          </p:cNvPr>
          <p:cNvSpPr txBox="1">
            <a:spLocks/>
          </p:cNvSpPr>
          <p:nvPr/>
        </p:nvSpPr>
        <p:spPr>
          <a:xfrm>
            <a:off x="4038600" y="6110806"/>
            <a:ext cx="4114800" cy="365125"/>
          </a:xfrm>
          <a:prstGeom prst="rect">
            <a:avLst/>
          </a:prstGeom>
        </p:spPr>
        <p:txBody>
          <a:bodyPr vert="horz" lIns="91440" tIns="45720" rIns="91440" bIns="45720" rtlCol="0" anchor="ctr"/>
          <a:lstStyle>
            <a:defPPr>
              <a:defRPr lang="zh-TW"/>
            </a:defPPr>
            <a:lvl1pPr marL="0" algn="ctr" defTabSz="914400" rtl="0" eaLnBrk="1" latinLnBrk="0" hangingPunct="1">
              <a:defRPr sz="1200" kern="1200">
                <a:solidFill>
                  <a:schemeClr val="bg1">
                    <a:lumMod val="85000"/>
                  </a:schemeClr>
                </a:solidFill>
                <a:latin typeface="Microsoft JhengHei" panose="020B0604030504040204" pitchFamily="34" charset="-120"/>
                <a:ea typeface="Microsoft JhengHei"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0800A5C-4C4E-40C0-A64F-BC8D9D1207E8}" type="slidenum">
              <a:rPr lang="en-GB" altLang="en-US" smtClean="0"/>
              <a:pPr>
                <a:defRPr/>
              </a:pPr>
              <a:t>4</a:t>
            </a:fld>
            <a:endParaRPr lang="en-GB" altLang="en-US"/>
          </a:p>
        </p:txBody>
      </p:sp>
      <p:pic>
        <p:nvPicPr>
          <p:cNvPr id="9" name="圖片 8">
            <a:extLst>
              <a:ext uri="{FF2B5EF4-FFF2-40B4-BE49-F238E27FC236}">
                <a16:creationId xmlns:a16="http://schemas.microsoft.com/office/drawing/2014/main" id="{B708FC70-D485-4DD6-9D74-771CC56EB5F3}"/>
              </a:ext>
            </a:extLst>
          </p:cNvPr>
          <p:cNvPicPr>
            <a:picLocks noChangeAspect="1"/>
          </p:cNvPicPr>
          <p:nvPr/>
        </p:nvPicPr>
        <p:blipFill rotWithShape="1">
          <a:blip r:embed="rId2"/>
          <a:srcRect l="19438" t="15298" r="11526" b="4901"/>
          <a:stretch/>
        </p:blipFill>
        <p:spPr>
          <a:xfrm>
            <a:off x="5665286" y="0"/>
            <a:ext cx="6526714" cy="4693186"/>
          </a:xfrm>
          <a:prstGeom prst="rect">
            <a:avLst/>
          </a:prstGeom>
        </p:spPr>
      </p:pic>
      <p:sp>
        <p:nvSpPr>
          <p:cNvPr id="11" name="語音泡泡: 圓角矩形 9">
            <a:extLst>
              <a:ext uri="{FF2B5EF4-FFF2-40B4-BE49-F238E27FC236}">
                <a16:creationId xmlns:a16="http://schemas.microsoft.com/office/drawing/2014/main" id="{C3D075E9-BE1E-4DC9-B5E6-4C1507543D5E}"/>
              </a:ext>
            </a:extLst>
          </p:cNvPr>
          <p:cNvSpPr/>
          <p:nvPr/>
        </p:nvSpPr>
        <p:spPr>
          <a:xfrm>
            <a:off x="1068220" y="1102204"/>
            <a:ext cx="3720724" cy="1284184"/>
          </a:xfrm>
          <a:prstGeom prst="wedgeRoundRectCallout">
            <a:avLst>
              <a:gd name="adj1" fmla="val -31350"/>
              <a:gd name="adj2" fmla="val 34298"/>
              <a:gd name="adj3" fmla="val 16667"/>
            </a:avLst>
          </a:prstGeom>
          <a:solidFill>
            <a:srgbClr val="009BFF"/>
          </a:solidFill>
          <a:ln w="28575">
            <a:noFill/>
            <a:prstDash val="solid"/>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輔導機制</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latin typeface="微軟正黑體" panose="020B0604030504040204" pitchFamily="34" charset="-120"/>
                <a:ea typeface="微軟正黑體" panose="020B0604030504040204" pitchFamily="34" charset="-120"/>
              </a:rPr>
              <a:t>從</a:t>
            </a:r>
            <a:r>
              <a:rPr lang="zh-TW" altLang="en-US" sz="2400" b="1" dirty="0">
                <a:solidFill>
                  <a:srgbClr val="FFFF00"/>
                </a:solidFill>
                <a:latin typeface="微軟正黑體" panose="020B0604030504040204" pitchFamily="34" charset="-120"/>
                <a:ea typeface="微軟正黑體" panose="020B0604030504040204" pitchFamily="34" charset="-120"/>
              </a:rPr>
              <a:t>個別學校單一教室</a:t>
            </a:r>
            <a:r>
              <a:rPr lang="zh-TW" altLang="en-US" sz="2400" b="1" dirty="0">
                <a:solidFill>
                  <a:schemeClr val="bg1"/>
                </a:solidFill>
                <a:latin typeface="微軟正黑體" panose="020B0604030504040204" pitchFamily="34" charset="-120"/>
                <a:ea typeface="微軟正黑體" panose="020B0604030504040204" pitchFamily="34" charset="-120"/>
              </a:rPr>
              <a:t>擴展</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latin typeface="微軟正黑體" panose="020B0604030504040204" pitchFamily="34" charset="-120"/>
                <a:ea typeface="微軟正黑體" panose="020B0604030504040204" pitchFamily="34" charset="-120"/>
              </a:rPr>
              <a:t>至</a:t>
            </a:r>
            <a:r>
              <a:rPr lang="zh-TW" altLang="en-US" sz="2400" b="1" dirty="0">
                <a:solidFill>
                  <a:srgbClr val="FFFF00"/>
                </a:solidFill>
                <a:latin typeface="微軟正黑體" panose="020B0604030504040204" pitchFamily="34" charset="-120"/>
                <a:ea typeface="微軟正黑體" panose="020B0604030504040204" pitchFamily="34" charset="-120"/>
              </a:rPr>
              <a:t>跨校教師學習社群</a:t>
            </a:r>
          </a:p>
        </p:txBody>
      </p:sp>
      <p:sp>
        <p:nvSpPr>
          <p:cNvPr id="12" name="矩形 11">
            <a:extLst>
              <a:ext uri="{FF2B5EF4-FFF2-40B4-BE49-F238E27FC236}">
                <a16:creationId xmlns:a16="http://schemas.microsoft.com/office/drawing/2014/main" id="{12BDFFD7-58FE-4FC9-A39F-BBE49A93E050}"/>
              </a:ext>
            </a:extLst>
          </p:cNvPr>
          <p:cNvSpPr/>
          <p:nvPr/>
        </p:nvSpPr>
        <p:spPr>
          <a:xfrm>
            <a:off x="1316130" y="133123"/>
            <a:ext cx="204948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科技領航｜數位翻轉</a:t>
            </a:r>
            <a:endPar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3" name="圖片 12"/>
          <p:cNvPicPr>
            <a:picLocks noChangeAspect="1"/>
          </p:cNvPicPr>
          <p:nvPr/>
        </p:nvPicPr>
        <p:blipFill>
          <a:blip r:embed="rId3"/>
          <a:stretch>
            <a:fillRect/>
          </a:stretch>
        </p:blipFill>
        <p:spPr>
          <a:xfrm>
            <a:off x="143392" y="-27177"/>
            <a:ext cx="1060796" cy="1054699"/>
          </a:xfrm>
          <a:prstGeom prst="rect">
            <a:avLst/>
          </a:prstGeom>
        </p:spPr>
      </p:pic>
      <p:sp>
        <p:nvSpPr>
          <p:cNvPr id="14" name="文字方塊 13">
            <a:extLst>
              <a:ext uri="{FF2B5EF4-FFF2-40B4-BE49-F238E27FC236}">
                <a16:creationId xmlns:a16="http://schemas.microsoft.com/office/drawing/2014/main" id="{FDA77238-314D-4943-ADB4-66442384A94F}"/>
              </a:ext>
            </a:extLst>
          </p:cNvPr>
          <p:cNvSpPr txBox="1"/>
          <p:nvPr/>
        </p:nvSpPr>
        <p:spPr>
          <a:xfrm>
            <a:off x="1316129" y="432143"/>
            <a:ext cx="2195719" cy="43088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數位學習執行力</a:t>
            </a:r>
            <a:endParaRPr kumimoji="1" lang="en-US" altLang="zh-TW"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14"/>
          <p:cNvSpPr txBox="1"/>
          <p:nvPr/>
        </p:nvSpPr>
        <p:spPr>
          <a:xfrm>
            <a:off x="503621" y="2655058"/>
            <a:ext cx="4849921" cy="3162917"/>
          </a:xfrm>
          <a:prstGeom prst="rect">
            <a:avLst/>
          </a:prstGeom>
          <a:noFill/>
        </p:spPr>
        <p:txBody>
          <a:bodyPr wrap="square" rtlCol="0">
            <a:spAutoFit/>
          </a:bodyPr>
          <a:lstStyle/>
          <a:p>
            <a:pPr>
              <a:lnSpc>
                <a:spcPct val="120000"/>
              </a:lnSpc>
            </a:pP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嘉義縣學校型態多屬</a:t>
            </a:r>
            <a:r>
              <a:rPr lang="zh-TW" altLang="en-US" sz="2400" b="1" dirty="0">
                <a:solidFill>
                  <a:srgbClr val="C00000"/>
                </a:solidFill>
                <a:latin typeface="微軟正黑體" panose="020B0604030504040204" pitchFamily="34" charset="-120"/>
                <a:ea typeface="微軟正黑體" panose="020B0604030504040204" pitchFamily="34" charset="-120"/>
              </a:rPr>
              <a:t>小型學校</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居多，採</a:t>
            </a:r>
            <a:r>
              <a:rPr lang="zh-TW" altLang="en-US" sz="2400" b="1" dirty="0">
                <a:solidFill>
                  <a:srgbClr val="C00000"/>
                </a:solidFill>
                <a:latin typeface="微軟正黑體" panose="020B0604030504040204" pitchFamily="34" charset="-120"/>
                <a:ea typeface="微軟正黑體" panose="020B0604030504040204" pitchFamily="34" charset="-120"/>
              </a:rPr>
              <a:t>跨校聯盟</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，將學校依屬性或地域分群，再依</a:t>
            </a:r>
            <a:r>
              <a:rPr lang="zh-TW" altLang="en-US" sz="2400" b="1" dirty="0">
                <a:solidFill>
                  <a:srgbClr val="C00000"/>
                </a:solidFill>
                <a:latin typeface="微軟正黑體" panose="020B0604030504040204" pitchFamily="34" charset="-120"/>
                <a:ea typeface="微軟正黑體" panose="020B0604030504040204" pitchFamily="34" charset="-120"/>
              </a:rPr>
              <a:t>每群主要參與學科性質以採策略聯盟</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方式，希冀藉由</a:t>
            </a:r>
            <a:r>
              <a:rPr lang="zh-TW" altLang="en-US" sz="2400" b="1" dirty="0">
                <a:solidFill>
                  <a:srgbClr val="C00000"/>
                </a:solidFill>
                <a:latin typeface="微軟正黑體" panose="020B0604030504040204" pitchFamily="34" charset="-120"/>
                <a:ea typeface="微軟正黑體" panose="020B0604030504040204" pitchFamily="34" charset="-120"/>
              </a:rPr>
              <a:t>社群模式運作</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，給予焦點式專業輔導，提升教師專業對話與交流的機會，共織協作支援網絡。</a:t>
            </a:r>
            <a:endParaRPr lang="zh-TW" altLang="en-US" dirty="0"/>
          </a:p>
        </p:txBody>
      </p:sp>
      <p:sp>
        <p:nvSpPr>
          <p:cNvPr id="10" name="投影片編號版面配置區 3">
            <a:extLst>
              <a:ext uri="{FF2B5EF4-FFF2-40B4-BE49-F238E27FC236}">
                <a16:creationId xmlns:a16="http://schemas.microsoft.com/office/drawing/2014/main" id="{49B736D1-D9B8-42DC-9F82-9520AC41A504}"/>
              </a:ext>
            </a:extLst>
          </p:cNvPr>
          <p:cNvSpPr txBox="1">
            <a:spLocks/>
          </p:cNvSpPr>
          <p:nvPr/>
        </p:nvSpPr>
        <p:spPr>
          <a:xfrm>
            <a:off x="3520974" y="6233246"/>
            <a:ext cx="5563797" cy="365125"/>
          </a:xfrm>
          <a:prstGeom prst="rect">
            <a:avLst/>
          </a:prstGeom>
        </p:spPr>
        <p:txBody>
          <a:bodyPr vert="horz" lIns="91440" tIns="45720" rIns="91440" bIns="45720" rtlCol="0" anchor="ctr"/>
          <a:lstStyle>
            <a:defPPr>
              <a:defRPr lang="zh-TW"/>
            </a:defPPr>
            <a:lvl1pPr marL="0" algn="ctr" defTabSz="914400" rtl="0" eaLnBrk="1" latinLnBrk="0" hangingPunct="1">
              <a:defRPr sz="1200" kern="1200">
                <a:solidFill>
                  <a:schemeClr val="bg1">
                    <a:lumMod val="85000"/>
                  </a:schemeClr>
                </a:solidFill>
                <a:latin typeface="Microsoft JhengHei" panose="020B0604030504040204" pitchFamily="34" charset="-120"/>
                <a:ea typeface="Microsoft JhengHei"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1800" b="1" u="sng"/>
              <a:t>資料來源：嘉義縣政府教育處聘任督學  陳校長淑娟</a:t>
            </a:r>
            <a:endParaRPr lang="en-GB" altLang="en-US" sz="1800" b="1" u="sng" dirty="0"/>
          </a:p>
        </p:txBody>
      </p:sp>
    </p:spTree>
    <p:extLst>
      <p:ext uri="{BB962C8B-B14F-4D97-AF65-F5344CB8AC3E}">
        <p14:creationId xmlns:p14="http://schemas.microsoft.com/office/powerpoint/2010/main" val="1378367073"/>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8610599" y="6405380"/>
            <a:ext cx="2743200" cy="365125"/>
          </a:xfrm>
        </p:spPr>
        <p:txBody>
          <a:bodyPr/>
          <a:lstStyle/>
          <a:p>
            <a:fld id="{027F88FA-95D8-A04F-8E36-24DD1F38BB56}" type="slidenum">
              <a:rPr kumimoji="1" lang="zh-TW" altLang="en-US" smtClean="0">
                <a:solidFill>
                  <a:prstClr val="white">
                    <a:lumMod val="85000"/>
                  </a:prstClr>
                </a:solidFill>
              </a:rPr>
              <a:pPr/>
              <a:t>5</a:t>
            </a:fld>
            <a:endParaRPr kumimoji="1" lang="zh-TW" altLang="en-US">
              <a:solidFill>
                <a:prstClr val="white">
                  <a:lumMod val="85000"/>
                </a:prstClr>
              </a:solidFill>
            </a:endParaRPr>
          </a:p>
        </p:txBody>
      </p:sp>
      <p:sp>
        <p:nvSpPr>
          <p:cNvPr id="6" name="圓角矩形 5"/>
          <p:cNvSpPr/>
          <p:nvPr/>
        </p:nvSpPr>
        <p:spPr>
          <a:xfrm>
            <a:off x="1748809" y="4199859"/>
            <a:ext cx="2118066" cy="1808018"/>
          </a:xfrm>
          <a:prstGeom prst="roundRect">
            <a:avLst>
              <a:gd name="adj" fmla="val 18369"/>
            </a:avLst>
          </a:prstGeom>
          <a:solidFill>
            <a:srgbClr val="CC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b="1" dirty="0">
                <a:solidFill>
                  <a:srgbClr val="7030A0"/>
                </a:solidFill>
                <a:latin typeface="微軟正黑體" panose="020B0604030504040204" pitchFamily="34" charset="-120"/>
                <a:ea typeface="微軟正黑體" panose="020B0604030504040204" pitchFamily="34" charset="-120"/>
              </a:rPr>
              <a:t>子方案一</a:t>
            </a:r>
            <a:endParaRPr lang="en-US" altLang="zh-TW" b="1" dirty="0">
              <a:solidFill>
                <a:srgbClr val="7030A0"/>
              </a:solidFill>
              <a:latin typeface="微軟正黑體" panose="020B0604030504040204" pitchFamily="34" charset="-120"/>
              <a:ea typeface="微軟正黑體" panose="020B0604030504040204" pitchFamily="34" charset="-120"/>
            </a:endParaRPr>
          </a:p>
          <a:p>
            <a:pPr algn="ctr"/>
            <a:endParaRPr lang="en-US" altLang="zh-TW" b="1" dirty="0">
              <a:solidFill>
                <a:srgbClr val="7030A0"/>
              </a:solidFill>
              <a:latin typeface="微軟正黑體" panose="020B0604030504040204" pitchFamily="34" charset="-120"/>
              <a:ea typeface="微軟正黑體" panose="020B0604030504040204" pitchFamily="34" charset="-120"/>
            </a:endParaRPr>
          </a:p>
          <a:p>
            <a:r>
              <a:rPr lang="zh-TW" altLang="en-US" b="1" dirty="0">
                <a:solidFill>
                  <a:srgbClr val="7030A0"/>
                </a:solidFill>
                <a:latin typeface="微軟正黑體" panose="020B0604030504040204" pitchFamily="34" charset="-120"/>
                <a:ea typeface="微軟正黑體" panose="020B0604030504040204" pitchFamily="34" charset="-120"/>
              </a:rPr>
              <a:t>數位學習專案辦公室運作業務費</a:t>
            </a:r>
          </a:p>
        </p:txBody>
      </p:sp>
      <p:sp>
        <p:nvSpPr>
          <p:cNvPr id="7" name="矩形 6">
            <a:extLst>
              <a:ext uri="{FF2B5EF4-FFF2-40B4-BE49-F238E27FC236}">
                <a16:creationId xmlns:a16="http://schemas.microsoft.com/office/drawing/2014/main" id="{12BDFFD7-58FE-4FC9-A39F-BBE49A93E050}"/>
              </a:ext>
            </a:extLst>
          </p:cNvPr>
          <p:cNvSpPr/>
          <p:nvPr/>
        </p:nvSpPr>
        <p:spPr>
          <a:xfrm>
            <a:off x="1316130" y="133123"/>
            <a:ext cx="204948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科技領航｜數位翻轉</a:t>
            </a:r>
            <a:endPar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8" name="圖片 7"/>
          <p:cNvPicPr>
            <a:picLocks noChangeAspect="1"/>
          </p:cNvPicPr>
          <p:nvPr/>
        </p:nvPicPr>
        <p:blipFill>
          <a:blip r:embed="rId2"/>
          <a:stretch>
            <a:fillRect/>
          </a:stretch>
        </p:blipFill>
        <p:spPr>
          <a:xfrm>
            <a:off x="156397" y="133123"/>
            <a:ext cx="1060796" cy="1054699"/>
          </a:xfrm>
          <a:prstGeom prst="rect">
            <a:avLst/>
          </a:prstGeom>
        </p:spPr>
      </p:pic>
      <p:sp>
        <p:nvSpPr>
          <p:cNvPr id="9" name="文字方塊 8">
            <a:extLst>
              <a:ext uri="{FF2B5EF4-FFF2-40B4-BE49-F238E27FC236}">
                <a16:creationId xmlns:a16="http://schemas.microsoft.com/office/drawing/2014/main" id="{FDA77238-314D-4943-ADB4-66442384A94F}"/>
              </a:ext>
            </a:extLst>
          </p:cNvPr>
          <p:cNvSpPr txBox="1"/>
          <p:nvPr/>
        </p:nvSpPr>
        <p:spPr>
          <a:xfrm>
            <a:off x="3245908" y="920119"/>
            <a:ext cx="6167283" cy="43088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數位學習方案運作網絡</a:t>
            </a:r>
            <a:endParaRPr kumimoji="1" lang="en-US" altLang="zh-TW"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5" name="圓角矩形 14"/>
          <p:cNvSpPr/>
          <p:nvPr/>
        </p:nvSpPr>
        <p:spPr>
          <a:xfrm>
            <a:off x="4097694" y="4199859"/>
            <a:ext cx="2118066" cy="1808018"/>
          </a:xfrm>
          <a:prstGeom prst="roundRect">
            <a:avLst>
              <a:gd name="adj" fmla="val 18369"/>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b="1" dirty="0">
                <a:solidFill>
                  <a:srgbClr val="FF4A5A"/>
                </a:solidFill>
                <a:latin typeface="微軟正黑體" panose="020B0604030504040204" pitchFamily="34" charset="-120"/>
                <a:ea typeface="微軟正黑體" panose="020B0604030504040204" pitchFamily="34" charset="-120"/>
              </a:rPr>
              <a:t>子方案二</a:t>
            </a:r>
            <a:endParaRPr lang="en-US" altLang="zh-TW" b="1" dirty="0">
              <a:solidFill>
                <a:srgbClr val="FF4A5A"/>
              </a:solidFill>
              <a:latin typeface="微軟正黑體" panose="020B0604030504040204" pitchFamily="34" charset="-120"/>
              <a:ea typeface="微軟正黑體" panose="020B0604030504040204" pitchFamily="34" charset="-120"/>
            </a:endParaRPr>
          </a:p>
          <a:p>
            <a:pPr algn="ctr"/>
            <a:endParaRPr lang="en-US" altLang="zh-TW" b="1" dirty="0">
              <a:solidFill>
                <a:srgbClr val="FF4A5A"/>
              </a:solidFill>
              <a:latin typeface="微軟正黑體" panose="020B0604030504040204" pitchFamily="34" charset="-120"/>
              <a:ea typeface="微軟正黑體" panose="020B0604030504040204" pitchFamily="34" charset="-120"/>
            </a:endParaRPr>
          </a:p>
          <a:p>
            <a:r>
              <a:rPr lang="zh-TW" altLang="zh-TW" b="1" dirty="0">
                <a:solidFill>
                  <a:srgbClr val="FF4A5A"/>
                </a:solidFill>
                <a:latin typeface="微軟正黑體" panose="020B0604030504040204" pitchFamily="34" charset="-120"/>
                <a:ea typeface="微軟正黑體" panose="020B0604030504040204" pitchFamily="34" charset="-120"/>
              </a:rPr>
              <a:t>公開觀議課、入校輔導及到校協作</a:t>
            </a:r>
            <a:endParaRPr lang="zh-TW" altLang="en-US" b="1" dirty="0">
              <a:solidFill>
                <a:srgbClr val="FF4A5A"/>
              </a:solidFill>
              <a:latin typeface="微軟正黑體" panose="020B0604030504040204" pitchFamily="34" charset="-120"/>
              <a:ea typeface="微軟正黑體" panose="020B0604030504040204" pitchFamily="34" charset="-120"/>
            </a:endParaRPr>
          </a:p>
        </p:txBody>
      </p:sp>
      <p:sp>
        <p:nvSpPr>
          <p:cNvPr id="16" name="圓角矩形 15"/>
          <p:cNvSpPr/>
          <p:nvPr/>
        </p:nvSpPr>
        <p:spPr>
          <a:xfrm>
            <a:off x="6443341" y="4191671"/>
            <a:ext cx="2118066" cy="1808018"/>
          </a:xfrm>
          <a:prstGeom prst="roundRect">
            <a:avLst>
              <a:gd name="adj" fmla="val 18369"/>
            </a:avLst>
          </a:prstGeom>
          <a:solidFill>
            <a:srgbClr val="CC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b="1" dirty="0">
                <a:solidFill>
                  <a:srgbClr val="7030A0"/>
                </a:solidFill>
                <a:latin typeface="微軟正黑體" panose="020B0604030504040204" pitchFamily="34" charset="-120"/>
                <a:ea typeface="微軟正黑體" panose="020B0604030504040204" pitchFamily="34" charset="-120"/>
              </a:rPr>
              <a:t>子方案三</a:t>
            </a:r>
            <a:endParaRPr lang="en-US" altLang="zh-TW" b="1" dirty="0">
              <a:solidFill>
                <a:srgbClr val="7030A0"/>
              </a:solidFill>
              <a:latin typeface="微軟正黑體" panose="020B0604030504040204" pitchFamily="34" charset="-120"/>
              <a:ea typeface="微軟正黑體" panose="020B0604030504040204" pitchFamily="34" charset="-120"/>
            </a:endParaRPr>
          </a:p>
          <a:p>
            <a:pPr algn="ctr"/>
            <a:endParaRPr lang="en-US" altLang="zh-TW" b="1" dirty="0">
              <a:solidFill>
                <a:srgbClr val="7030A0"/>
              </a:solidFill>
              <a:latin typeface="微軟正黑體" panose="020B0604030504040204" pitchFamily="34" charset="-120"/>
              <a:ea typeface="微軟正黑體" panose="020B0604030504040204" pitchFamily="34" charset="-120"/>
            </a:endParaRPr>
          </a:p>
          <a:p>
            <a:r>
              <a:rPr lang="zh-TW" altLang="en-US" b="1" dirty="0">
                <a:solidFill>
                  <a:srgbClr val="7030A0"/>
                </a:solidFill>
                <a:latin typeface="微軟正黑體" panose="020B0604030504040204" pitchFamily="34" charset="-120"/>
                <a:ea typeface="微軟正黑體" panose="020B0604030504040204" pitchFamily="34" charset="-120"/>
              </a:rPr>
              <a:t>師生數位學習活動發展</a:t>
            </a:r>
          </a:p>
        </p:txBody>
      </p:sp>
      <p:sp>
        <p:nvSpPr>
          <p:cNvPr id="17" name="圓角矩形 16"/>
          <p:cNvSpPr/>
          <p:nvPr/>
        </p:nvSpPr>
        <p:spPr>
          <a:xfrm>
            <a:off x="8792226" y="4191671"/>
            <a:ext cx="2118066" cy="1808018"/>
          </a:xfrm>
          <a:prstGeom prst="roundRect">
            <a:avLst>
              <a:gd name="adj" fmla="val 18369"/>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b="1" dirty="0">
                <a:solidFill>
                  <a:srgbClr val="FF4A5A"/>
                </a:solidFill>
                <a:latin typeface="微軟正黑體" panose="020B0604030504040204" pitchFamily="34" charset="-120"/>
                <a:ea typeface="微軟正黑體" panose="020B0604030504040204" pitchFamily="34" charset="-120"/>
              </a:rPr>
              <a:t>子方案四</a:t>
            </a:r>
            <a:endParaRPr lang="en-US" altLang="zh-TW" b="1" dirty="0">
              <a:solidFill>
                <a:srgbClr val="FF4A5A"/>
              </a:solidFill>
              <a:latin typeface="微軟正黑體" panose="020B0604030504040204" pitchFamily="34" charset="-120"/>
              <a:ea typeface="微軟正黑體" panose="020B0604030504040204" pitchFamily="34" charset="-120"/>
            </a:endParaRPr>
          </a:p>
          <a:p>
            <a:pPr algn="ctr"/>
            <a:endParaRPr lang="en-US" altLang="zh-TW" b="1" dirty="0">
              <a:solidFill>
                <a:srgbClr val="FF4A5A"/>
              </a:solidFill>
              <a:latin typeface="微軟正黑體" panose="020B0604030504040204" pitchFamily="34" charset="-120"/>
              <a:ea typeface="微軟正黑體" panose="020B0604030504040204" pitchFamily="34" charset="-120"/>
            </a:endParaRPr>
          </a:p>
          <a:p>
            <a:pPr algn="ctr"/>
            <a:r>
              <a:rPr lang="zh-TW" altLang="en-US" b="1" dirty="0">
                <a:solidFill>
                  <a:srgbClr val="FF4A5A"/>
                </a:solidFill>
                <a:latin typeface="微軟正黑體" panose="020B0604030504040204" pitchFamily="34" charset="-120"/>
                <a:ea typeface="微軟正黑體" panose="020B0604030504040204" pitchFamily="34" charset="-120"/>
              </a:rPr>
              <a:t>重點學校跨校交流實施計畫</a:t>
            </a:r>
          </a:p>
        </p:txBody>
      </p:sp>
      <p:sp>
        <p:nvSpPr>
          <p:cNvPr id="19" name="圓角矩形 18"/>
          <p:cNvSpPr/>
          <p:nvPr/>
        </p:nvSpPr>
        <p:spPr>
          <a:xfrm>
            <a:off x="1741878" y="3379244"/>
            <a:ext cx="2118066" cy="820615"/>
          </a:xfrm>
          <a:prstGeom prst="roundRect">
            <a:avLst>
              <a:gd name="adj" fmla="val 18369"/>
            </a:avLst>
          </a:prstGeom>
          <a:solidFill>
            <a:srgbClr val="CC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7030A0"/>
                </a:solidFill>
                <a:latin typeface="微軟正黑體" panose="020B0604030504040204" pitchFamily="34" charset="-120"/>
                <a:ea typeface="微軟正黑體" panose="020B0604030504040204" pitchFamily="34" charset="-120"/>
              </a:rPr>
              <a:t>義竹國小</a:t>
            </a:r>
          </a:p>
        </p:txBody>
      </p:sp>
      <p:sp>
        <p:nvSpPr>
          <p:cNvPr id="21" name="圓角矩形 20"/>
          <p:cNvSpPr/>
          <p:nvPr/>
        </p:nvSpPr>
        <p:spPr>
          <a:xfrm>
            <a:off x="4097694" y="3379245"/>
            <a:ext cx="2118066" cy="820615"/>
          </a:xfrm>
          <a:prstGeom prst="roundRect">
            <a:avLst>
              <a:gd name="adj" fmla="val 18369"/>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4A5A"/>
                </a:solidFill>
                <a:latin typeface="微軟正黑體" panose="020B0604030504040204" pitchFamily="34" charset="-120"/>
                <a:ea typeface="微軟正黑體" panose="020B0604030504040204" pitchFamily="34" charset="-120"/>
              </a:rPr>
              <a:t>瑞峰國小</a:t>
            </a:r>
          </a:p>
        </p:txBody>
      </p:sp>
      <p:sp>
        <p:nvSpPr>
          <p:cNvPr id="22" name="圓角矩形 21"/>
          <p:cNvSpPr/>
          <p:nvPr/>
        </p:nvSpPr>
        <p:spPr>
          <a:xfrm>
            <a:off x="6444960" y="3379245"/>
            <a:ext cx="2118066" cy="820615"/>
          </a:xfrm>
          <a:prstGeom prst="roundRect">
            <a:avLst>
              <a:gd name="adj" fmla="val 18369"/>
            </a:avLst>
          </a:prstGeom>
          <a:solidFill>
            <a:srgbClr val="CC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7030A0"/>
                </a:solidFill>
                <a:latin typeface="微軟正黑體" panose="020B0604030504040204" pitchFamily="34" charset="-120"/>
                <a:ea typeface="微軟正黑體" panose="020B0604030504040204" pitchFamily="34" charset="-120"/>
              </a:rPr>
              <a:t>南靖國小</a:t>
            </a:r>
          </a:p>
        </p:txBody>
      </p:sp>
      <p:sp>
        <p:nvSpPr>
          <p:cNvPr id="23" name="圓角矩形 22"/>
          <p:cNvSpPr/>
          <p:nvPr/>
        </p:nvSpPr>
        <p:spPr>
          <a:xfrm>
            <a:off x="8792226" y="3379244"/>
            <a:ext cx="2118066" cy="820615"/>
          </a:xfrm>
          <a:prstGeom prst="roundRect">
            <a:avLst>
              <a:gd name="adj" fmla="val 18369"/>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4A5A"/>
                </a:solidFill>
                <a:latin typeface="微軟正黑體" panose="020B0604030504040204" pitchFamily="34" charset="-120"/>
                <a:ea typeface="微軟正黑體" panose="020B0604030504040204" pitchFamily="34" charset="-120"/>
              </a:rPr>
              <a:t>內埔國小</a:t>
            </a:r>
          </a:p>
        </p:txBody>
      </p:sp>
      <p:sp>
        <p:nvSpPr>
          <p:cNvPr id="25" name="圓角矩形 24"/>
          <p:cNvSpPr/>
          <p:nvPr/>
        </p:nvSpPr>
        <p:spPr>
          <a:xfrm>
            <a:off x="1748809" y="2384637"/>
            <a:ext cx="9161483" cy="820615"/>
          </a:xfrm>
          <a:prstGeom prst="roundRect">
            <a:avLst>
              <a:gd name="adj" fmla="val 18369"/>
            </a:avLst>
          </a:prstGeom>
          <a:solidFill>
            <a:srgbClr val="CC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C00000"/>
                </a:solidFill>
                <a:latin typeface="微軟正黑體" panose="020B0604030504040204" pitchFamily="34" charset="-120"/>
                <a:ea typeface="微軟正黑體" panose="020B0604030504040204" pitchFamily="34" charset="-120"/>
              </a:rPr>
              <a:t>數位學習專案辦公室</a:t>
            </a:r>
          </a:p>
        </p:txBody>
      </p:sp>
      <p:sp>
        <p:nvSpPr>
          <p:cNvPr id="26" name="圓角矩形 25"/>
          <p:cNvSpPr/>
          <p:nvPr/>
        </p:nvSpPr>
        <p:spPr>
          <a:xfrm>
            <a:off x="1748809" y="1390028"/>
            <a:ext cx="9161483" cy="820615"/>
          </a:xfrm>
          <a:prstGeom prst="roundRect">
            <a:avLst>
              <a:gd name="adj" fmla="val 18369"/>
            </a:avLst>
          </a:prstGeom>
          <a:solidFill>
            <a:srgbClr val="CC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C00000"/>
                </a:solidFill>
                <a:latin typeface="微軟正黑體" panose="020B0604030504040204" pitchFamily="34" charset="-120"/>
                <a:ea typeface="微軟正黑體" panose="020B0604030504040204" pitchFamily="34" charset="-120"/>
              </a:rPr>
              <a:t>嘉義縣政府教育處</a:t>
            </a:r>
          </a:p>
        </p:txBody>
      </p:sp>
      <p:cxnSp>
        <p:nvCxnSpPr>
          <p:cNvPr id="28" name="直線接點 27"/>
          <p:cNvCxnSpPr>
            <a:stCxn id="26" idx="2"/>
            <a:endCxn id="25" idx="0"/>
          </p:cNvCxnSpPr>
          <p:nvPr/>
        </p:nvCxnSpPr>
        <p:spPr>
          <a:xfrm>
            <a:off x="6329551" y="2210643"/>
            <a:ext cx="0" cy="173994"/>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a:xfrm>
            <a:off x="2793006" y="3205252"/>
            <a:ext cx="0" cy="173994"/>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a:xfrm>
            <a:off x="5156727" y="3205250"/>
            <a:ext cx="0" cy="173994"/>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a:xfrm>
            <a:off x="7538188" y="3205252"/>
            <a:ext cx="0" cy="173994"/>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a:xfrm>
            <a:off x="9865751" y="3205252"/>
            <a:ext cx="0" cy="173994"/>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a:xfrm flipV="1">
            <a:off x="3865161" y="3798856"/>
            <a:ext cx="234248" cy="1265"/>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a:xfrm flipV="1">
            <a:off x="6212427" y="3784826"/>
            <a:ext cx="234248" cy="1265"/>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a:xfrm flipV="1">
            <a:off x="8557978" y="3784825"/>
            <a:ext cx="234248" cy="1265"/>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40" name="文字方塊 39">
            <a:extLst>
              <a:ext uri="{FF2B5EF4-FFF2-40B4-BE49-F238E27FC236}">
                <a16:creationId xmlns:a16="http://schemas.microsoft.com/office/drawing/2014/main" id="{FDA77238-314D-4943-ADB4-66442384A94F}"/>
              </a:ext>
            </a:extLst>
          </p:cNvPr>
          <p:cNvSpPr txBox="1"/>
          <p:nvPr/>
        </p:nvSpPr>
        <p:spPr>
          <a:xfrm>
            <a:off x="1316130" y="451630"/>
            <a:ext cx="2049486" cy="43088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方案規劃</a:t>
            </a:r>
            <a:endParaRPr kumimoji="1" lang="en-US" altLang="zh-TW"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1" name="圓角矩形 40"/>
          <p:cNvSpPr/>
          <p:nvPr/>
        </p:nvSpPr>
        <p:spPr>
          <a:xfrm>
            <a:off x="3979718" y="2951018"/>
            <a:ext cx="2463623" cy="3335482"/>
          </a:xfrm>
          <a:prstGeom prst="roundRect">
            <a:avLst/>
          </a:prstGeom>
          <a:noFill/>
          <a:ln w="190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圓角矩形 41"/>
          <p:cNvSpPr/>
          <p:nvPr/>
        </p:nvSpPr>
        <p:spPr>
          <a:xfrm>
            <a:off x="8674250" y="2951018"/>
            <a:ext cx="2463623" cy="3335482"/>
          </a:xfrm>
          <a:prstGeom prst="roundRect">
            <a:avLst/>
          </a:prstGeom>
          <a:noFill/>
          <a:ln w="190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向上箭號 42"/>
          <p:cNvSpPr/>
          <p:nvPr/>
        </p:nvSpPr>
        <p:spPr>
          <a:xfrm>
            <a:off x="10656971" y="2628802"/>
            <a:ext cx="373095" cy="4998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p:cNvSpPr txBox="1"/>
          <p:nvPr/>
        </p:nvSpPr>
        <p:spPr>
          <a:xfrm>
            <a:off x="9723684" y="2249665"/>
            <a:ext cx="2031325" cy="369332"/>
          </a:xfrm>
          <a:prstGeom prst="rect">
            <a:avLst/>
          </a:prstGeom>
          <a:solidFill>
            <a:schemeClr val="accent1">
              <a:lumMod val="20000"/>
              <a:lumOff val="80000"/>
            </a:schemeClr>
          </a:solidFill>
        </p:spPr>
        <p:txBody>
          <a:bodyPr wrap="none" rtlCol="0">
            <a:spAutoFit/>
          </a:bodyPr>
          <a:lstStyle/>
          <a:p>
            <a:r>
              <a:rPr lang="zh-TW" altLang="en-US" dirty="0">
                <a:latin typeface="微軟正黑體" panose="020B0604030504040204" pitchFamily="34" charset="-120"/>
                <a:ea typeface="微軟正黑體" panose="020B0604030504040204" pitchFamily="34" charset="-120"/>
              </a:rPr>
              <a:t>跨校社群運作支持</a:t>
            </a:r>
          </a:p>
        </p:txBody>
      </p:sp>
      <p:sp>
        <p:nvSpPr>
          <p:cNvPr id="49" name="文字方塊 48"/>
          <p:cNvSpPr txBox="1"/>
          <p:nvPr/>
        </p:nvSpPr>
        <p:spPr>
          <a:xfrm>
            <a:off x="3082031" y="2293504"/>
            <a:ext cx="2031325" cy="369332"/>
          </a:xfrm>
          <a:prstGeom prst="rect">
            <a:avLst/>
          </a:prstGeom>
          <a:solidFill>
            <a:schemeClr val="accent1">
              <a:lumMod val="20000"/>
              <a:lumOff val="80000"/>
            </a:schemeClr>
          </a:solidFill>
        </p:spPr>
        <p:txBody>
          <a:bodyPr wrap="none" rtlCol="0">
            <a:spAutoFit/>
          </a:bodyPr>
          <a:lstStyle/>
          <a:p>
            <a:r>
              <a:rPr lang="zh-TW" altLang="en-US" dirty="0">
                <a:latin typeface="微軟正黑體" panose="020B0604030504040204" pitchFamily="34" charset="-120"/>
                <a:ea typeface="微軟正黑體" panose="020B0604030504040204" pitchFamily="34" charset="-120"/>
              </a:rPr>
              <a:t>個別學校需求支持</a:t>
            </a:r>
          </a:p>
        </p:txBody>
      </p:sp>
      <p:sp>
        <p:nvSpPr>
          <p:cNvPr id="50" name="向上箭號 49"/>
          <p:cNvSpPr/>
          <p:nvPr/>
        </p:nvSpPr>
        <p:spPr>
          <a:xfrm>
            <a:off x="3911145" y="2655345"/>
            <a:ext cx="373095" cy="4998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61883675"/>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15637" y="0"/>
            <a:ext cx="10713027" cy="7014066"/>
          </a:xfrm>
          <a:prstGeom prst="rect">
            <a:avLst/>
          </a:prstGeom>
        </p:spPr>
      </p:pic>
    </p:spTree>
    <p:extLst>
      <p:ext uri="{BB962C8B-B14F-4D97-AF65-F5344CB8AC3E}">
        <p14:creationId xmlns:p14="http://schemas.microsoft.com/office/powerpoint/2010/main" val="40128546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48146" y="384463"/>
            <a:ext cx="2236510" cy="707886"/>
          </a:xfrm>
          <a:prstGeom prst="rect">
            <a:avLst/>
          </a:prstGeom>
          <a:noFill/>
        </p:spPr>
        <p:txBody>
          <a:bodyPr wrap="none" rtlCol="0">
            <a:spAutoFit/>
          </a:bodyPr>
          <a:lstStyle/>
          <a:p>
            <a:r>
              <a:rPr lang="zh-TW" altLang="en-US" sz="4000" b="1" dirty="0">
                <a:solidFill>
                  <a:srgbClr val="7030A0"/>
                </a:solidFill>
                <a:latin typeface="微軟正黑體" panose="020B0604030504040204" pitchFamily="34" charset="-120"/>
                <a:ea typeface="微軟正黑體" panose="020B0604030504040204" pitchFamily="34" charset="-120"/>
              </a:rPr>
              <a:t>計畫目標</a:t>
            </a:r>
          </a:p>
        </p:txBody>
      </p:sp>
      <p:sp>
        <p:nvSpPr>
          <p:cNvPr id="7" name="文字方塊 6"/>
          <p:cNvSpPr txBox="1"/>
          <p:nvPr/>
        </p:nvSpPr>
        <p:spPr>
          <a:xfrm>
            <a:off x="748146" y="4501699"/>
            <a:ext cx="2236510" cy="707886"/>
          </a:xfrm>
          <a:prstGeom prst="rect">
            <a:avLst/>
          </a:prstGeom>
          <a:noFill/>
        </p:spPr>
        <p:txBody>
          <a:bodyPr wrap="none" rtlCol="0">
            <a:spAutoFit/>
          </a:bodyPr>
          <a:lstStyle/>
          <a:p>
            <a:r>
              <a:rPr lang="zh-TW" altLang="en-US" sz="4000" b="1" dirty="0">
                <a:solidFill>
                  <a:srgbClr val="7030A0"/>
                </a:solidFill>
                <a:latin typeface="微軟正黑體" panose="020B0604030504040204" pitchFamily="34" charset="-120"/>
                <a:ea typeface="微軟正黑體" panose="020B0604030504040204" pitchFamily="34" charset="-120"/>
              </a:rPr>
              <a:t>計畫期程</a:t>
            </a:r>
          </a:p>
        </p:txBody>
      </p:sp>
      <p:sp>
        <p:nvSpPr>
          <p:cNvPr id="3" name="矩形 2"/>
          <p:cNvSpPr/>
          <p:nvPr/>
        </p:nvSpPr>
        <p:spPr>
          <a:xfrm>
            <a:off x="1753176" y="5209585"/>
            <a:ext cx="8476506" cy="461665"/>
          </a:xfrm>
          <a:prstGeom prst="rect">
            <a:avLst/>
          </a:prstGeom>
        </p:spPr>
        <p:txBody>
          <a:bodyPr wrap="square">
            <a:spAutoFit/>
          </a:bodyPr>
          <a:lstStyle/>
          <a:p>
            <a:r>
              <a:rPr lang="zh-TW" altLang="en-US" sz="2400" b="1" dirty="0">
                <a:latin typeface="微軟正黑體" panose="020B0604030504040204" pitchFamily="34" charset="-120"/>
                <a:ea typeface="微軟正黑體" panose="020B0604030504040204" pitchFamily="34" charset="-120"/>
              </a:rPr>
              <a:t>自 </a:t>
            </a:r>
            <a:r>
              <a:rPr lang="en-US" altLang="zh-TW" sz="2400" b="1" dirty="0">
                <a:solidFill>
                  <a:srgbClr val="FF0000"/>
                </a:solidFill>
                <a:latin typeface="微軟正黑體" panose="020B0604030504040204" pitchFamily="34" charset="-120"/>
                <a:ea typeface="微軟正黑體" panose="020B0604030504040204" pitchFamily="34" charset="-120"/>
              </a:rPr>
              <a:t>111 </a:t>
            </a:r>
            <a:r>
              <a:rPr lang="zh-TW" altLang="en-US" sz="2400" b="1" dirty="0">
                <a:solidFill>
                  <a:srgbClr val="FF0000"/>
                </a:solidFill>
                <a:latin typeface="微軟正黑體" panose="020B0604030504040204" pitchFamily="34" charset="-120"/>
                <a:ea typeface="微軟正黑體" panose="020B0604030504040204" pitchFamily="34" charset="-120"/>
              </a:rPr>
              <a:t>年 </a:t>
            </a:r>
            <a:r>
              <a:rPr lang="en-US" altLang="zh-TW" sz="2400" b="1" dirty="0">
                <a:solidFill>
                  <a:srgbClr val="FF0000"/>
                </a:solidFill>
                <a:latin typeface="微軟正黑體" panose="020B0604030504040204" pitchFamily="34" charset="-120"/>
                <a:ea typeface="微軟正黑體" panose="020B0604030504040204" pitchFamily="34" charset="-120"/>
              </a:rPr>
              <a:t>2 </a:t>
            </a:r>
            <a:r>
              <a:rPr lang="zh-TW" altLang="en-US" sz="2400" b="1" dirty="0">
                <a:solidFill>
                  <a:srgbClr val="FF0000"/>
                </a:solidFill>
                <a:latin typeface="微軟正黑體" panose="020B0604030504040204" pitchFamily="34" charset="-120"/>
                <a:ea typeface="微軟正黑體" panose="020B0604030504040204" pitchFamily="34" charset="-120"/>
              </a:rPr>
              <a:t>月 </a:t>
            </a:r>
            <a:r>
              <a:rPr lang="en-US" altLang="zh-TW" sz="2400" b="1" dirty="0">
                <a:solidFill>
                  <a:srgbClr val="FF0000"/>
                </a:solidFill>
                <a:latin typeface="微軟正黑體" panose="020B0604030504040204" pitchFamily="34" charset="-120"/>
                <a:ea typeface="微軟正黑體" panose="020B0604030504040204" pitchFamily="34" charset="-120"/>
              </a:rPr>
              <a:t>1 </a:t>
            </a:r>
            <a:r>
              <a:rPr lang="zh-TW" altLang="en-US" sz="2400" b="1" dirty="0">
                <a:solidFill>
                  <a:srgbClr val="FF0000"/>
                </a:solidFill>
                <a:latin typeface="微軟正黑體" panose="020B0604030504040204" pitchFamily="34" charset="-120"/>
                <a:ea typeface="微軟正黑體" panose="020B0604030504040204" pitchFamily="34" charset="-120"/>
              </a:rPr>
              <a:t>日起 </a:t>
            </a:r>
            <a:r>
              <a:rPr lang="en-US" altLang="zh-TW" sz="2400" b="1" dirty="0">
                <a:solidFill>
                  <a:srgbClr val="FF0000"/>
                </a:solidFill>
                <a:latin typeface="微軟正黑體" panose="020B0604030504040204" pitchFamily="34" charset="-120"/>
                <a:ea typeface="微軟正黑體" panose="020B0604030504040204" pitchFamily="34" charset="-120"/>
              </a:rPr>
              <a:t>114 </a:t>
            </a:r>
            <a:r>
              <a:rPr lang="zh-TW" altLang="en-US" sz="2400" b="1" dirty="0">
                <a:solidFill>
                  <a:srgbClr val="FF0000"/>
                </a:solidFill>
                <a:latin typeface="微軟正黑體" panose="020B0604030504040204" pitchFamily="34" charset="-120"/>
                <a:ea typeface="微軟正黑體" panose="020B0604030504040204" pitchFamily="34" charset="-120"/>
              </a:rPr>
              <a:t>年 </a:t>
            </a:r>
            <a:r>
              <a:rPr lang="en-US" altLang="zh-TW" sz="2400" b="1" dirty="0">
                <a:solidFill>
                  <a:srgbClr val="FF0000"/>
                </a:solidFill>
                <a:latin typeface="微軟正黑體" panose="020B0604030504040204" pitchFamily="34" charset="-120"/>
                <a:ea typeface="微軟正黑體" panose="020B0604030504040204" pitchFamily="34" charset="-120"/>
              </a:rPr>
              <a:t>12 </a:t>
            </a:r>
            <a:r>
              <a:rPr lang="zh-TW" altLang="en-US" sz="2400" b="1" dirty="0">
                <a:solidFill>
                  <a:srgbClr val="FF0000"/>
                </a:solidFill>
                <a:latin typeface="微軟正黑體" panose="020B0604030504040204" pitchFamily="34" charset="-120"/>
                <a:ea typeface="微軟正黑體" panose="020B0604030504040204" pitchFamily="34" charset="-120"/>
              </a:rPr>
              <a:t>月 </a:t>
            </a:r>
            <a:r>
              <a:rPr lang="en-US" altLang="zh-TW" sz="2400" b="1" dirty="0">
                <a:solidFill>
                  <a:srgbClr val="FF0000"/>
                </a:solidFill>
                <a:latin typeface="微軟正黑體" panose="020B0604030504040204" pitchFamily="34" charset="-120"/>
                <a:ea typeface="微軟正黑體" panose="020B0604030504040204" pitchFamily="34" charset="-120"/>
              </a:rPr>
              <a:t>31 </a:t>
            </a:r>
            <a:r>
              <a:rPr lang="zh-TW" altLang="en-US" sz="2400" b="1" dirty="0">
                <a:solidFill>
                  <a:srgbClr val="FF0000"/>
                </a:solidFill>
                <a:latin typeface="微軟正黑體" panose="020B0604030504040204" pitchFamily="34" charset="-120"/>
                <a:ea typeface="微軟正黑體" panose="020B0604030504040204" pitchFamily="34" charset="-120"/>
              </a:rPr>
              <a:t>日</a:t>
            </a:r>
            <a:r>
              <a:rPr lang="zh-TW" altLang="en-US" sz="2400" b="1" dirty="0">
                <a:latin typeface="微軟正黑體" panose="020B0604030504040204" pitchFamily="34" charset="-120"/>
                <a:ea typeface="微軟正黑體" panose="020B0604030504040204" pitchFamily="34" charset="-120"/>
              </a:rPr>
              <a:t>止，為期 </a:t>
            </a:r>
            <a:r>
              <a:rPr lang="en-US" altLang="zh-TW" sz="2400" b="1" dirty="0">
                <a:solidFill>
                  <a:srgbClr val="FF0000"/>
                </a:solidFill>
                <a:latin typeface="微軟正黑體" panose="020B0604030504040204" pitchFamily="34" charset="-120"/>
                <a:ea typeface="微軟正黑體" panose="020B0604030504040204" pitchFamily="34" charset="-120"/>
              </a:rPr>
              <a:t>4</a:t>
            </a:r>
            <a:r>
              <a:rPr lang="en-US" altLang="zh-TW" sz="2400" b="1" dirty="0">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年。</a:t>
            </a:r>
          </a:p>
        </p:txBody>
      </p:sp>
      <p:sp>
        <p:nvSpPr>
          <p:cNvPr id="10" name="五邊形 9"/>
          <p:cNvSpPr/>
          <p:nvPr/>
        </p:nvSpPr>
        <p:spPr>
          <a:xfrm>
            <a:off x="2300739" y="1571507"/>
            <a:ext cx="2860159" cy="747188"/>
          </a:xfrm>
          <a:prstGeom prst="homePlate">
            <a:avLst/>
          </a:prstGeom>
          <a:solidFill>
            <a:schemeClr val="accent4">
              <a:lumMod val="20000"/>
              <a:lumOff val="8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latin typeface="微軟正黑體" panose="020B0604030504040204" pitchFamily="34" charset="-120"/>
                <a:ea typeface="微軟正黑體" panose="020B0604030504040204" pitchFamily="34" charset="-120"/>
              </a:rPr>
              <a:t>經驗分享</a:t>
            </a:r>
          </a:p>
        </p:txBody>
      </p:sp>
      <p:sp>
        <p:nvSpPr>
          <p:cNvPr id="11" name="五邊形 10"/>
          <p:cNvSpPr/>
          <p:nvPr/>
        </p:nvSpPr>
        <p:spPr>
          <a:xfrm>
            <a:off x="2300740" y="2797853"/>
            <a:ext cx="2860159" cy="747188"/>
          </a:xfrm>
          <a:prstGeom prst="homePlate">
            <a:avLst/>
          </a:prstGeom>
          <a:solidFill>
            <a:schemeClr val="accent4">
              <a:lumMod val="20000"/>
              <a:lumOff val="8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latin typeface="微軟正黑體" panose="020B0604030504040204" pitchFamily="34" charset="-120"/>
                <a:ea typeface="微軟正黑體" panose="020B0604030504040204" pitchFamily="34" charset="-120"/>
              </a:rPr>
              <a:t>專業對話</a:t>
            </a:r>
          </a:p>
        </p:txBody>
      </p:sp>
      <p:sp>
        <p:nvSpPr>
          <p:cNvPr id="12" name="橢圓 11"/>
          <p:cNvSpPr/>
          <p:nvPr/>
        </p:nvSpPr>
        <p:spPr>
          <a:xfrm>
            <a:off x="6016335" y="987136"/>
            <a:ext cx="3096492" cy="2930237"/>
          </a:xfrm>
          <a:prstGeom prst="ellipse">
            <a:avLst/>
          </a:prstGeom>
          <a:solidFill>
            <a:schemeClr val="accent4">
              <a:lumMod val="20000"/>
              <a:lumOff val="80000"/>
            </a:schemeClr>
          </a:solidFill>
          <a:ln>
            <a:solidFill>
              <a:schemeClr val="accent6">
                <a:lumMod val="60000"/>
                <a:lumOff val="4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非前瞻學校</a:t>
            </a:r>
            <a:endParaRPr lang="en-US" altLang="zh-TW" sz="3600" b="1" dirty="0">
              <a:solidFill>
                <a:schemeClr val="tx1"/>
              </a:solidFill>
              <a:latin typeface="微軟正黑體" panose="020B0604030504040204" pitchFamily="34" charset="-120"/>
              <a:ea typeface="微軟正黑體" panose="020B0604030504040204" pitchFamily="34" charset="-120"/>
            </a:endParaRPr>
          </a:p>
          <a:p>
            <a:pPr algn="ctr"/>
            <a:r>
              <a:rPr lang="en-US" altLang="zh-TW" sz="3600" b="1" dirty="0">
                <a:solidFill>
                  <a:schemeClr val="tx1"/>
                </a:solidFill>
                <a:latin typeface="微軟正黑體" panose="020B0604030504040204" pitchFamily="34" charset="-120"/>
                <a:ea typeface="微軟正黑體" panose="020B0604030504040204" pitchFamily="34" charset="-120"/>
              </a:rPr>
              <a:t>(</a:t>
            </a:r>
            <a:r>
              <a:rPr lang="zh-TW" altLang="en-US" sz="3600" b="1" dirty="0">
                <a:solidFill>
                  <a:schemeClr val="tx1"/>
                </a:solidFill>
                <a:latin typeface="微軟正黑體" panose="020B0604030504040204" pitchFamily="34" charset="-120"/>
                <a:ea typeface="微軟正黑體" panose="020B0604030504040204" pitchFamily="34" charset="-120"/>
              </a:rPr>
              <a:t>社群學校</a:t>
            </a:r>
            <a:r>
              <a:rPr lang="en-US" altLang="zh-TW" sz="3600" b="1" dirty="0">
                <a:solidFill>
                  <a:schemeClr val="tx1"/>
                </a:solidFill>
                <a:latin typeface="微軟正黑體" panose="020B0604030504040204" pitchFamily="34" charset="-120"/>
                <a:ea typeface="微軟正黑體" panose="020B0604030504040204" pitchFamily="34" charset="-120"/>
              </a:rPr>
              <a:t>)</a:t>
            </a:r>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20929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橢圓 30"/>
          <p:cNvSpPr/>
          <p:nvPr/>
        </p:nvSpPr>
        <p:spPr>
          <a:xfrm>
            <a:off x="1818743" y="540327"/>
            <a:ext cx="8281222" cy="5392881"/>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8</a:t>
            </a:fld>
            <a:endParaRPr kumimoji="1" lang="zh-TW" altLang="en-US">
              <a:solidFill>
                <a:prstClr val="white">
                  <a:lumMod val="85000"/>
                </a:prstClr>
              </a:solidFill>
            </a:endParaRPr>
          </a:p>
        </p:txBody>
      </p:sp>
      <p:sp>
        <p:nvSpPr>
          <p:cNvPr id="7" name="橢圓 6"/>
          <p:cNvSpPr/>
          <p:nvPr/>
        </p:nvSpPr>
        <p:spPr>
          <a:xfrm>
            <a:off x="4527524" y="117185"/>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忠和國小</a:t>
            </a:r>
          </a:p>
        </p:txBody>
      </p:sp>
      <p:sp>
        <p:nvSpPr>
          <p:cNvPr id="8" name="橢圓 7"/>
          <p:cNvSpPr/>
          <p:nvPr/>
        </p:nvSpPr>
        <p:spPr>
          <a:xfrm>
            <a:off x="5952258" y="135079"/>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大林國小</a:t>
            </a:r>
          </a:p>
        </p:txBody>
      </p:sp>
      <p:sp>
        <p:nvSpPr>
          <p:cNvPr id="18" name="橢圓 17"/>
          <p:cNvSpPr/>
          <p:nvPr/>
        </p:nvSpPr>
        <p:spPr>
          <a:xfrm>
            <a:off x="3262760" y="410923"/>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南新國小</a:t>
            </a:r>
          </a:p>
        </p:txBody>
      </p:sp>
      <p:sp>
        <p:nvSpPr>
          <p:cNvPr id="19" name="橢圓 18"/>
          <p:cNvSpPr/>
          <p:nvPr/>
        </p:nvSpPr>
        <p:spPr>
          <a:xfrm>
            <a:off x="7297007" y="410923"/>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平林國小</a:t>
            </a:r>
          </a:p>
        </p:txBody>
      </p:sp>
      <p:sp>
        <p:nvSpPr>
          <p:cNvPr id="20" name="橢圓 19"/>
          <p:cNvSpPr/>
          <p:nvPr/>
        </p:nvSpPr>
        <p:spPr>
          <a:xfrm>
            <a:off x="8461647" y="1001312"/>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東榮國小</a:t>
            </a:r>
          </a:p>
        </p:txBody>
      </p:sp>
      <p:sp>
        <p:nvSpPr>
          <p:cNvPr id="21" name="橢圓 20"/>
          <p:cNvSpPr/>
          <p:nvPr/>
        </p:nvSpPr>
        <p:spPr>
          <a:xfrm>
            <a:off x="2132466" y="1081669"/>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六嘉國中</a:t>
            </a:r>
          </a:p>
        </p:txBody>
      </p:sp>
      <p:sp>
        <p:nvSpPr>
          <p:cNvPr id="22" name="橢圓 21"/>
          <p:cNvSpPr/>
          <p:nvPr/>
        </p:nvSpPr>
        <p:spPr>
          <a:xfrm>
            <a:off x="1383999" y="2262447"/>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義竹國中</a:t>
            </a:r>
          </a:p>
        </p:txBody>
      </p:sp>
      <p:sp>
        <p:nvSpPr>
          <p:cNvPr id="23" name="橢圓 22"/>
          <p:cNvSpPr/>
          <p:nvPr/>
        </p:nvSpPr>
        <p:spPr>
          <a:xfrm>
            <a:off x="9270697" y="2061716"/>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中埔國小</a:t>
            </a:r>
          </a:p>
        </p:txBody>
      </p:sp>
      <p:sp>
        <p:nvSpPr>
          <p:cNvPr id="24" name="橢圓 23"/>
          <p:cNvSpPr/>
          <p:nvPr/>
        </p:nvSpPr>
        <p:spPr>
          <a:xfrm>
            <a:off x="1691866" y="3700092"/>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柳林國小</a:t>
            </a:r>
          </a:p>
        </p:txBody>
      </p:sp>
      <p:sp>
        <p:nvSpPr>
          <p:cNvPr id="25" name="橢圓 24"/>
          <p:cNvSpPr/>
          <p:nvPr/>
        </p:nvSpPr>
        <p:spPr>
          <a:xfrm>
            <a:off x="2877961" y="4634231"/>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內埔國小</a:t>
            </a:r>
          </a:p>
        </p:txBody>
      </p:sp>
      <p:sp>
        <p:nvSpPr>
          <p:cNvPr id="26" name="橢圓 25"/>
          <p:cNvSpPr/>
          <p:nvPr/>
        </p:nvSpPr>
        <p:spPr>
          <a:xfrm>
            <a:off x="4248637" y="5140209"/>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東石國小</a:t>
            </a:r>
          </a:p>
        </p:txBody>
      </p:sp>
      <p:sp>
        <p:nvSpPr>
          <p:cNvPr id="27" name="橢圓 26"/>
          <p:cNvSpPr/>
          <p:nvPr/>
        </p:nvSpPr>
        <p:spPr>
          <a:xfrm>
            <a:off x="5692164" y="5170889"/>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太保國小</a:t>
            </a:r>
          </a:p>
        </p:txBody>
      </p:sp>
      <p:sp>
        <p:nvSpPr>
          <p:cNvPr id="28" name="橢圓 27"/>
          <p:cNvSpPr/>
          <p:nvPr/>
        </p:nvSpPr>
        <p:spPr>
          <a:xfrm>
            <a:off x="7151382" y="4881834"/>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大南國小</a:t>
            </a:r>
          </a:p>
        </p:txBody>
      </p:sp>
      <p:sp>
        <p:nvSpPr>
          <p:cNvPr id="29" name="橢圓 28"/>
          <p:cNvSpPr/>
          <p:nvPr/>
        </p:nvSpPr>
        <p:spPr>
          <a:xfrm>
            <a:off x="8456023" y="4508378"/>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黎明國小</a:t>
            </a:r>
          </a:p>
        </p:txBody>
      </p:sp>
      <p:sp>
        <p:nvSpPr>
          <p:cNvPr id="30" name="橢圓 29"/>
          <p:cNvSpPr/>
          <p:nvPr/>
        </p:nvSpPr>
        <p:spPr>
          <a:xfrm>
            <a:off x="9270697" y="3399721"/>
            <a:ext cx="1164640" cy="1180778"/>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社口國小</a:t>
            </a:r>
          </a:p>
        </p:txBody>
      </p:sp>
      <p:sp>
        <p:nvSpPr>
          <p:cNvPr id="33" name="流程圖: 結束點 32"/>
          <p:cNvSpPr/>
          <p:nvPr/>
        </p:nvSpPr>
        <p:spPr>
          <a:xfrm>
            <a:off x="4207467" y="2323868"/>
            <a:ext cx="3690922" cy="1623753"/>
          </a:xfrm>
          <a:prstGeom prst="flowChartTerminator">
            <a:avLst/>
          </a:prstGeom>
          <a:solidFill>
            <a:srgbClr val="66FF99"/>
          </a:solidFill>
          <a:ln>
            <a:solidFill>
              <a:srgbClr val="12D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7030A0"/>
                </a:solidFill>
                <a:latin typeface="微軟正黑體" panose="020B0604030504040204" pitchFamily="34" charset="-120"/>
                <a:ea typeface="微軟正黑體" panose="020B0604030504040204" pitchFamily="34" charset="-120"/>
              </a:rPr>
              <a:t>教      育      處</a:t>
            </a:r>
            <a:endParaRPr lang="en-US" altLang="zh-TW" sz="2800" b="1" dirty="0">
              <a:solidFill>
                <a:srgbClr val="7030A0"/>
              </a:solidFill>
              <a:latin typeface="微軟正黑體" panose="020B0604030504040204" pitchFamily="34" charset="-120"/>
              <a:ea typeface="微軟正黑體" panose="020B0604030504040204" pitchFamily="34" charset="-120"/>
            </a:endParaRPr>
          </a:p>
          <a:p>
            <a:pPr algn="ctr"/>
            <a:endParaRPr lang="en-US" altLang="zh-TW" sz="2800" b="1" dirty="0">
              <a:solidFill>
                <a:srgbClr val="7030A0"/>
              </a:solidFill>
              <a:latin typeface="微軟正黑體" panose="020B0604030504040204" pitchFamily="34" charset="-120"/>
              <a:ea typeface="微軟正黑體" panose="020B0604030504040204" pitchFamily="34" charset="-120"/>
            </a:endParaRPr>
          </a:p>
          <a:p>
            <a:pPr algn="ctr"/>
            <a:r>
              <a:rPr lang="zh-TW" altLang="en-US" sz="2800" b="1" dirty="0">
                <a:solidFill>
                  <a:srgbClr val="7030A0"/>
                </a:solidFill>
                <a:latin typeface="微軟正黑體" panose="020B0604030504040204" pitchFamily="34" charset="-120"/>
                <a:ea typeface="微軟正黑體" panose="020B0604030504040204" pitchFamily="34" charset="-120"/>
              </a:rPr>
              <a:t>數位學習專辦</a:t>
            </a:r>
          </a:p>
        </p:txBody>
      </p:sp>
      <p:sp>
        <p:nvSpPr>
          <p:cNvPr id="67" name="左-右雙向箭號 66"/>
          <p:cNvSpPr/>
          <p:nvPr/>
        </p:nvSpPr>
        <p:spPr>
          <a:xfrm rot="5400000">
            <a:off x="5663706" y="1679170"/>
            <a:ext cx="659998" cy="443113"/>
          </a:xfrm>
          <a:prstGeom prst="leftRightArrow">
            <a:avLst>
              <a:gd name="adj1" fmla="val 50000"/>
              <a:gd name="adj2" fmla="val 42965"/>
            </a:avLst>
          </a:prstGeom>
          <a:solidFill>
            <a:srgbClr val="FFC000"/>
          </a:solidFill>
          <a:ln>
            <a:solidFill>
              <a:srgbClr val="FF4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左-右雙向箭號 67"/>
          <p:cNvSpPr/>
          <p:nvPr/>
        </p:nvSpPr>
        <p:spPr>
          <a:xfrm rot="5400000">
            <a:off x="5722928" y="4247151"/>
            <a:ext cx="659998" cy="443113"/>
          </a:xfrm>
          <a:prstGeom prst="leftRightArrow">
            <a:avLst>
              <a:gd name="adj1" fmla="val 50000"/>
              <a:gd name="adj2" fmla="val 42965"/>
            </a:avLst>
          </a:prstGeom>
          <a:solidFill>
            <a:srgbClr val="FFC000"/>
          </a:solidFill>
          <a:ln>
            <a:solidFill>
              <a:srgbClr val="FF4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左-右雙向箭號 68"/>
          <p:cNvSpPr/>
          <p:nvPr/>
        </p:nvSpPr>
        <p:spPr>
          <a:xfrm rot="10800000">
            <a:off x="3365542" y="2905535"/>
            <a:ext cx="659998" cy="443113"/>
          </a:xfrm>
          <a:prstGeom prst="leftRightArrow">
            <a:avLst>
              <a:gd name="adj1" fmla="val 50000"/>
              <a:gd name="adj2" fmla="val 42965"/>
            </a:avLst>
          </a:prstGeom>
          <a:solidFill>
            <a:srgbClr val="FFC000"/>
          </a:solidFill>
          <a:ln>
            <a:solidFill>
              <a:srgbClr val="FF4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左-右雙向箭號 69"/>
          <p:cNvSpPr/>
          <p:nvPr/>
        </p:nvSpPr>
        <p:spPr>
          <a:xfrm>
            <a:off x="8078972" y="2924439"/>
            <a:ext cx="659998" cy="443113"/>
          </a:xfrm>
          <a:prstGeom prst="leftRightArrow">
            <a:avLst>
              <a:gd name="adj1" fmla="val 50000"/>
              <a:gd name="adj2" fmla="val 42965"/>
            </a:avLst>
          </a:prstGeom>
          <a:solidFill>
            <a:srgbClr val="FFC000"/>
          </a:solidFill>
          <a:ln>
            <a:solidFill>
              <a:srgbClr val="FF4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五邊形 72"/>
          <p:cNvSpPr/>
          <p:nvPr/>
        </p:nvSpPr>
        <p:spPr>
          <a:xfrm>
            <a:off x="-17962" y="-1"/>
            <a:ext cx="3002665" cy="1081669"/>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重點學校</a:t>
            </a:r>
            <a:endParaRPr lang="en-US" altLang="zh-TW" sz="20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endParaRPr lang="en-US" altLang="zh-TW" sz="2000" b="1"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行政運作教學經驗兼備</a:t>
            </a:r>
            <a:endParaRPr lang="zh-TW" altLang="en-US" sz="2000" b="1" dirty="0"/>
          </a:p>
        </p:txBody>
      </p:sp>
    </p:spTree>
    <p:extLst>
      <p:ext uri="{BB962C8B-B14F-4D97-AF65-F5344CB8AC3E}">
        <p14:creationId xmlns:p14="http://schemas.microsoft.com/office/powerpoint/2010/main" val="2547191083"/>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27F88FA-95D8-A04F-8E36-24DD1F38BB56}" type="slidenum">
              <a:rPr kumimoji="1" lang="zh-TW" altLang="en-US" smtClean="0">
                <a:solidFill>
                  <a:prstClr val="white">
                    <a:lumMod val="85000"/>
                  </a:prstClr>
                </a:solidFill>
              </a:rPr>
              <a:pPr/>
              <a:t>9</a:t>
            </a:fld>
            <a:endParaRPr kumimoji="1" lang="zh-TW" altLang="en-US">
              <a:solidFill>
                <a:prstClr val="white">
                  <a:lumMod val="85000"/>
                </a:prstClr>
              </a:solidFill>
            </a:endParaRPr>
          </a:p>
        </p:txBody>
      </p:sp>
      <p:sp>
        <p:nvSpPr>
          <p:cNvPr id="5" name="矩形 4"/>
          <p:cNvSpPr/>
          <p:nvPr/>
        </p:nvSpPr>
        <p:spPr>
          <a:xfrm>
            <a:off x="1495774" y="5062743"/>
            <a:ext cx="3663182" cy="369332"/>
          </a:xfrm>
          <a:prstGeom prst="rect">
            <a:avLst/>
          </a:prstGeom>
        </p:spPr>
        <p:txBody>
          <a:bodyPr wrap="none">
            <a:spAutoFit/>
          </a:bodyPr>
          <a:lstStyle/>
          <a:p>
            <a:r>
              <a:rPr lang="en-US" altLang="zh-TW" dirty="0">
                <a:latin typeface="標楷體" panose="03000509000000000000" pitchFamily="65" charset="-120"/>
                <a:ea typeface="標楷體" panose="03000509000000000000" pitchFamily="65" charset="-120"/>
              </a:rPr>
              <a:t>▲</a:t>
            </a:r>
            <a:r>
              <a:rPr lang="en-US" altLang="zh-TW" b="1" dirty="0">
                <a:latin typeface="微軟正黑體" panose="020B0604030504040204" pitchFamily="34" charset="-120"/>
                <a:ea typeface="微軟正黑體" panose="020B0604030504040204" pitchFamily="34" charset="-120"/>
              </a:rPr>
              <a:t>111/08/04</a:t>
            </a:r>
            <a:r>
              <a:rPr lang="zh-TW" altLang="en-US" b="1" dirty="0">
                <a:latin typeface="微軟正黑體" panose="020B0604030504040204" pitchFamily="34" charset="-120"/>
                <a:ea typeface="微軟正黑體" panose="020B0604030504040204" pitchFamily="34" charset="-120"/>
              </a:rPr>
              <a:t>重點學校運作研討會</a:t>
            </a:r>
          </a:p>
        </p:txBody>
      </p:sp>
      <p:sp>
        <p:nvSpPr>
          <p:cNvPr id="6" name="矩形 5"/>
          <p:cNvSpPr/>
          <p:nvPr/>
        </p:nvSpPr>
        <p:spPr>
          <a:xfrm>
            <a:off x="7255875" y="5040063"/>
            <a:ext cx="3894015"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a:t>
            </a:r>
            <a:r>
              <a:rPr lang="zh-TW" altLang="en-US" b="1" dirty="0">
                <a:latin typeface="微軟正黑體" panose="020B0604030504040204" pitchFamily="34" charset="-120"/>
                <a:ea typeface="微軟正黑體" panose="020B0604030504040204" pitchFamily="34" charset="-120"/>
              </a:rPr>
              <a:t>111</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09</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05重點學校運作共識會議</a:t>
            </a:r>
          </a:p>
        </p:txBody>
      </p:sp>
      <p:sp>
        <p:nvSpPr>
          <p:cNvPr id="7" name="五邊形 6"/>
          <p:cNvSpPr/>
          <p:nvPr/>
        </p:nvSpPr>
        <p:spPr>
          <a:xfrm>
            <a:off x="-17962" y="-1"/>
            <a:ext cx="3363835" cy="1059873"/>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教育處、數辦、重點學校</a:t>
            </a:r>
            <a:endParaRPr lang="en-US" altLang="zh-TW" sz="20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endParaRPr lang="en-US" altLang="zh-TW" sz="2000" b="1"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溝通→研討→共識</a:t>
            </a:r>
          </a:p>
        </p:txBody>
      </p:sp>
      <p:pic>
        <p:nvPicPr>
          <p:cNvPr id="8" name="圖片 7"/>
          <p:cNvPicPr>
            <a:picLocks noChangeAspect="1"/>
          </p:cNvPicPr>
          <p:nvPr/>
        </p:nvPicPr>
        <p:blipFill>
          <a:blip r:embed="rId2"/>
          <a:stretch>
            <a:fillRect/>
          </a:stretch>
        </p:blipFill>
        <p:spPr>
          <a:xfrm>
            <a:off x="138959" y="1470768"/>
            <a:ext cx="5960506" cy="3361005"/>
          </a:xfrm>
          <a:prstGeom prst="rect">
            <a:avLst/>
          </a:prstGeom>
        </p:spPr>
      </p:pic>
      <p:pic>
        <p:nvPicPr>
          <p:cNvPr id="9" name="圖片 8"/>
          <p:cNvPicPr>
            <a:picLocks noChangeAspect="1"/>
          </p:cNvPicPr>
          <p:nvPr/>
        </p:nvPicPr>
        <p:blipFill>
          <a:blip r:embed="rId3"/>
          <a:stretch>
            <a:fillRect/>
          </a:stretch>
        </p:blipFill>
        <p:spPr>
          <a:xfrm>
            <a:off x="6213765" y="1470768"/>
            <a:ext cx="5978236" cy="3361005"/>
          </a:xfrm>
          <a:prstGeom prst="rect">
            <a:avLst/>
          </a:prstGeom>
        </p:spPr>
      </p:pic>
    </p:spTree>
    <p:extLst>
      <p:ext uri="{BB962C8B-B14F-4D97-AF65-F5344CB8AC3E}">
        <p14:creationId xmlns:p14="http://schemas.microsoft.com/office/powerpoint/2010/main" val="196813904"/>
      </p:ext>
    </p:extLst>
  </p:cSld>
  <p:clrMapOvr>
    <a:masterClrMapping/>
  </p:clrMapOvr>
  <mc:AlternateContent xmlns:mc="http://schemas.openxmlformats.org/markup-compatibility/2006" xmlns:p14="http://schemas.microsoft.com/office/powerpoint/2010/main">
    <mc:Choice Requires="p14">
      <p:transition p14:dur="10" advClick="0" advTm="4000">
        <p:random/>
      </p:transition>
    </mc:Choice>
    <mc:Fallback xmlns="">
      <p:transition advClick="0" advTm="4000">
        <p:random/>
      </p:transition>
    </mc:Fallback>
  </mc:AlternateContent>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1360</Words>
  <Application>Microsoft Office PowerPoint</Application>
  <PresentationFormat>寬螢幕</PresentationFormat>
  <Paragraphs>218</Paragraphs>
  <Slides>18</Slides>
  <Notes>2</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18</vt:i4>
      </vt:variant>
    </vt:vector>
  </HeadingPairs>
  <TitlesOfParts>
    <vt:vector size="25" baseType="lpstr">
      <vt:lpstr>Microsoft JhengHei</vt:lpstr>
      <vt:lpstr>Microsoft JhengHei</vt:lpstr>
      <vt:lpstr>DFKai-SB</vt:lpstr>
      <vt:lpstr>DFKai-SB</vt:lpstr>
      <vt:lpstr>Arial</vt:lpstr>
      <vt:lpstr>Calibri</vt:lpstr>
      <vt:lpstr>1_Office 佈景主題</vt:lpstr>
      <vt:lpstr> 嘉義縣111 年推動中小學 數位學習精進方案        重點學校運作與執行分享報告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 年推動中小學數位學習精進方案    BYOD &amp; THSD</dc:title>
  <dc:creator>Microsoft 帳戶</dc:creator>
  <cp:lastModifiedBy>cyctjm001@gmail.com</cp:lastModifiedBy>
  <cp:revision>107</cp:revision>
  <dcterms:created xsi:type="dcterms:W3CDTF">2022-06-20T23:00:58Z</dcterms:created>
  <dcterms:modified xsi:type="dcterms:W3CDTF">2022-09-27T00:31:08Z</dcterms:modified>
</cp:coreProperties>
</file>