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9" r:id="rId3"/>
    <p:sldId id="258" r:id="rId4"/>
    <p:sldId id="277" r:id="rId5"/>
    <p:sldId id="279" r:id="rId6"/>
    <p:sldId id="260" r:id="rId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D9F26B-B294-42A1-AB01-923FFB736092}" type="doc">
      <dgm:prSet loTypeId="urn:microsoft.com/office/officeart/2005/8/layout/hProcess11" loCatId="process" qsTypeId="urn:microsoft.com/office/officeart/2005/8/quickstyle/simple1" qsCatId="simple" csTypeId="urn:microsoft.com/office/officeart/2005/8/colors/accent1_2" csCatId="accent1" phldr="1"/>
      <dgm:spPr/>
    </dgm:pt>
    <dgm:pt modelId="{89625771-8FD3-4DE9-9CF2-A40772C2A1F2}">
      <dgm:prSet phldrT="[文字]"/>
      <dgm:spPr/>
      <dgm:t>
        <a:bodyPr/>
        <a:lstStyle/>
        <a:p>
          <a:r>
            <a:rPr lang="en-US" altLang="zh-TW" dirty="0" smtClean="0"/>
            <a:t>111</a:t>
          </a:r>
          <a:endParaRPr lang="zh-TW" altLang="en-US" dirty="0"/>
        </a:p>
      </dgm:t>
    </dgm:pt>
    <dgm:pt modelId="{1F0DE40F-3C07-4F09-B100-F2730AC9D3F0}" type="parTrans" cxnId="{044CFA08-1A19-470C-A578-94E58E16C37A}">
      <dgm:prSet/>
      <dgm:spPr/>
      <dgm:t>
        <a:bodyPr/>
        <a:lstStyle/>
        <a:p>
          <a:endParaRPr lang="zh-TW" altLang="en-US"/>
        </a:p>
      </dgm:t>
    </dgm:pt>
    <dgm:pt modelId="{9E92E8A0-5DD4-4E03-806E-3CA0CED98371}" type="sibTrans" cxnId="{044CFA08-1A19-470C-A578-94E58E16C37A}">
      <dgm:prSet/>
      <dgm:spPr/>
      <dgm:t>
        <a:bodyPr/>
        <a:lstStyle/>
        <a:p>
          <a:endParaRPr lang="zh-TW" altLang="en-US"/>
        </a:p>
      </dgm:t>
    </dgm:pt>
    <dgm:pt modelId="{9FF48CBF-63DA-488F-8BC0-28FFD25A36B4}">
      <dgm:prSet phldrT="[文字]"/>
      <dgm:spPr/>
      <dgm:t>
        <a:bodyPr/>
        <a:lstStyle/>
        <a:p>
          <a:r>
            <a:rPr lang="en-US" altLang="zh-TW" dirty="0" smtClean="0"/>
            <a:t>112</a:t>
          </a:r>
          <a:endParaRPr lang="zh-TW" altLang="en-US" dirty="0"/>
        </a:p>
      </dgm:t>
    </dgm:pt>
    <dgm:pt modelId="{03F905B4-A94C-4D67-ABC4-271FF8477E7E}" type="parTrans" cxnId="{9B4C5B0C-605F-42A6-A117-3DA8155FC40F}">
      <dgm:prSet/>
      <dgm:spPr/>
      <dgm:t>
        <a:bodyPr/>
        <a:lstStyle/>
        <a:p>
          <a:endParaRPr lang="zh-TW" altLang="en-US"/>
        </a:p>
      </dgm:t>
    </dgm:pt>
    <dgm:pt modelId="{F1D82340-EBB8-4F54-9D56-F1813E82B577}" type="sibTrans" cxnId="{9B4C5B0C-605F-42A6-A117-3DA8155FC40F}">
      <dgm:prSet/>
      <dgm:spPr/>
      <dgm:t>
        <a:bodyPr/>
        <a:lstStyle/>
        <a:p>
          <a:endParaRPr lang="zh-TW" altLang="en-US"/>
        </a:p>
      </dgm:t>
    </dgm:pt>
    <dgm:pt modelId="{D2DB8E3C-734E-4327-9AAA-5BD777EB1F22}">
      <dgm:prSet phldrT="[文字]"/>
      <dgm:spPr/>
      <dgm:t>
        <a:bodyPr/>
        <a:lstStyle/>
        <a:p>
          <a:r>
            <a:rPr lang="en-US" altLang="zh-TW" dirty="0" smtClean="0"/>
            <a:t>113</a:t>
          </a:r>
          <a:endParaRPr lang="zh-TW" altLang="en-US" dirty="0"/>
        </a:p>
      </dgm:t>
    </dgm:pt>
    <dgm:pt modelId="{1A5699CB-9ACB-4A61-948D-5CBBBB53D8E5}" type="parTrans" cxnId="{3C5A6B83-DED8-4A10-8222-A1D4E6EAF893}">
      <dgm:prSet/>
      <dgm:spPr/>
      <dgm:t>
        <a:bodyPr/>
        <a:lstStyle/>
        <a:p>
          <a:endParaRPr lang="zh-TW" altLang="en-US"/>
        </a:p>
      </dgm:t>
    </dgm:pt>
    <dgm:pt modelId="{82B15D58-BDB2-427B-BDCE-F2C0FD4B2572}" type="sibTrans" cxnId="{3C5A6B83-DED8-4A10-8222-A1D4E6EAF893}">
      <dgm:prSet/>
      <dgm:spPr/>
      <dgm:t>
        <a:bodyPr/>
        <a:lstStyle/>
        <a:p>
          <a:endParaRPr lang="zh-TW" altLang="en-US"/>
        </a:p>
      </dgm:t>
    </dgm:pt>
    <dgm:pt modelId="{32CB5ADA-DC49-40B1-918E-FACAE8289F02}">
      <dgm:prSet phldrT="[文字]"/>
      <dgm:spPr/>
      <dgm:t>
        <a:bodyPr/>
        <a:lstStyle/>
        <a:p>
          <a:r>
            <a:rPr lang="en-US" altLang="zh-TW" dirty="0" smtClean="0"/>
            <a:t>114</a:t>
          </a:r>
          <a:endParaRPr lang="zh-TW" altLang="en-US" dirty="0"/>
        </a:p>
      </dgm:t>
    </dgm:pt>
    <dgm:pt modelId="{28358AC7-D820-4381-849A-889E01AC585C}" type="parTrans" cxnId="{BBD7A628-5CEB-46CC-928F-2C817F352863}">
      <dgm:prSet/>
      <dgm:spPr/>
      <dgm:t>
        <a:bodyPr/>
        <a:lstStyle/>
        <a:p>
          <a:endParaRPr lang="zh-TW" altLang="en-US"/>
        </a:p>
      </dgm:t>
    </dgm:pt>
    <dgm:pt modelId="{0BC19F9F-9F1C-4D83-865B-C32E4FB9643A}" type="sibTrans" cxnId="{BBD7A628-5CEB-46CC-928F-2C817F352863}">
      <dgm:prSet/>
      <dgm:spPr/>
      <dgm:t>
        <a:bodyPr/>
        <a:lstStyle/>
        <a:p>
          <a:endParaRPr lang="zh-TW" altLang="en-US"/>
        </a:p>
      </dgm:t>
    </dgm:pt>
    <dgm:pt modelId="{580D941E-8AF0-4D53-832B-058EFA5154E0}" type="pres">
      <dgm:prSet presAssocID="{6ED9F26B-B294-42A1-AB01-923FFB736092}" presName="Name0" presStyleCnt="0">
        <dgm:presLayoutVars>
          <dgm:dir/>
          <dgm:resizeHandles val="exact"/>
        </dgm:presLayoutVars>
      </dgm:prSet>
      <dgm:spPr/>
    </dgm:pt>
    <dgm:pt modelId="{392E9481-940D-4912-AF26-BAA5A58E129C}" type="pres">
      <dgm:prSet presAssocID="{6ED9F26B-B294-42A1-AB01-923FFB736092}" presName="arrow" presStyleLbl="bgShp" presStyleIdx="0" presStyleCnt="1" custLinFactNeighborX="-727" custLinFactNeighborY="-2164"/>
      <dgm:spPr/>
    </dgm:pt>
    <dgm:pt modelId="{32608C2A-1492-4F32-9B76-8FF61B88BDDC}" type="pres">
      <dgm:prSet presAssocID="{6ED9F26B-B294-42A1-AB01-923FFB736092}" presName="points" presStyleCnt="0"/>
      <dgm:spPr/>
    </dgm:pt>
    <dgm:pt modelId="{116A3CC3-3289-4A83-A686-D5EE43C4D820}" type="pres">
      <dgm:prSet presAssocID="{89625771-8FD3-4DE9-9CF2-A40772C2A1F2}" presName="compositeA" presStyleCnt="0"/>
      <dgm:spPr/>
    </dgm:pt>
    <dgm:pt modelId="{E9E5E816-A515-4A17-8D8B-1C9B55182C40}" type="pres">
      <dgm:prSet presAssocID="{89625771-8FD3-4DE9-9CF2-A40772C2A1F2}" presName="textA" presStyleLbl="revTx" presStyleIdx="0" presStyleCnt="4">
        <dgm:presLayoutVars>
          <dgm:bulletEnabled val="1"/>
        </dgm:presLayoutVars>
      </dgm:prSet>
      <dgm:spPr/>
      <dgm:t>
        <a:bodyPr/>
        <a:lstStyle/>
        <a:p>
          <a:endParaRPr lang="zh-TW" altLang="en-US"/>
        </a:p>
      </dgm:t>
    </dgm:pt>
    <dgm:pt modelId="{478E232B-5A5E-4955-91BB-0EA11BE8E25A}" type="pres">
      <dgm:prSet presAssocID="{89625771-8FD3-4DE9-9CF2-A40772C2A1F2}" presName="circleA" presStyleLbl="node1" presStyleIdx="0" presStyleCnt="4"/>
      <dgm:spPr/>
    </dgm:pt>
    <dgm:pt modelId="{8D1BD50B-AE9A-40A4-9D0E-B86C79338F7B}" type="pres">
      <dgm:prSet presAssocID="{89625771-8FD3-4DE9-9CF2-A40772C2A1F2}" presName="spaceA" presStyleCnt="0"/>
      <dgm:spPr/>
    </dgm:pt>
    <dgm:pt modelId="{3A0A9B99-B17F-4B7A-8CEC-56EDF83861F7}" type="pres">
      <dgm:prSet presAssocID="{9E92E8A0-5DD4-4E03-806E-3CA0CED98371}" presName="space" presStyleCnt="0"/>
      <dgm:spPr/>
    </dgm:pt>
    <dgm:pt modelId="{E08C6E6E-1EB1-4EF2-9EC2-E030A8489EC6}" type="pres">
      <dgm:prSet presAssocID="{9FF48CBF-63DA-488F-8BC0-28FFD25A36B4}" presName="compositeB" presStyleCnt="0"/>
      <dgm:spPr/>
    </dgm:pt>
    <dgm:pt modelId="{81161AF2-1E97-4A9E-95A2-ACD8691DF9FC}" type="pres">
      <dgm:prSet presAssocID="{9FF48CBF-63DA-488F-8BC0-28FFD25A36B4}" presName="textB" presStyleLbl="revTx" presStyleIdx="1" presStyleCnt="4">
        <dgm:presLayoutVars>
          <dgm:bulletEnabled val="1"/>
        </dgm:presLayoutVars>
      </dgm:prSet>
      <dgm:spPr/>
      <dgm:t>
        <a:bodyPr/>
        <a:lstStyle/>
        <a:p>
          <a:endParaRPr lang="zh-TW" altLang="en-US"/>
        </a:p>
      </dgm:t>
    </dgm:pt>
    <dgm:pt modelId="{48934E60-8D6A-49E9-96C8-F69BDE5EF9BE}" type="pres">
      <dgm:prSet presAssocID="{9FF48CBF-63DA-488F-8BC0-28FFD25A36B4}" presName="circleB" presStyleLbl="node1" presStyleIdx="1" presStyleCnt="4"/>
      <dgm:spPr/>
    </dgm:pt>
    <dgm:pt modelId="{94207279-5A37-4C9C-9D55-0EF18B581A39}" type="pres">
      <dgm:prSet presAssocID="{9FF48CBF-63DA-488F-8BC0-28FFD25A36B4}" presName="spaceB" presStyleCnt="0"/>
      <dgm:spPr/>
    </dgm:pt>
    <dgm:pt modelId="{EBC5951F-91EA-49CC-B48C-42F4B03F547D}" type="pres">
      <dgm:prSet presAssocID="{F1D82340-EBB8-4F54-9D56-F1813E82B577}" presName="space" presStyleCnt="0"/>
      <dgm:spPr/>
    </dgm:pt>
    <dgm:pt modelId="{21933475-EC35-42F8-B008-08BCB501DB82}" type="pres">
      <dgm:prSet presAssocID="{D2DB8E3C-734E-4327-9AAA-5BD777EB1F22}" presName="compositeA" presStyleCnt="0"/>
      <dgm:spPr/>
    </dgm:pt>
    <dgm:pt modelId="{43375C05-EAA3-4B74-96E5-CE474E7E9D15}" type="pres">
      <dgm:prSet presAssocID="{D2DB8E3C-734E-4327-9AAA-5BD777EB1F22}" presName="textA" presStyleLbl="revTx" presStyleIdx="2" presStyleCnt="4">
        <dgm:presLayoutVars>
          <dgm:bulletEnabled val="1"/>
        </dgm:presLayoutVars>
      </dgm:prSet>
      <dgm:spPr/>
      <dgm:t>
        <a:bodyPr/>
        <a:lstStyle/>
        <a:p>
          <a:endParaRPr lang="zh-TW" altLang="en-US"/>
        </a:p>
      </dgm:t>
    </dgm:pt>
    <dgm:pt modelId="{DA43EC90-2C02-494F-8A64-CE2A0F57CC45}" type="pres">
      <dgm:prSet presAssocID="{D2DB8E3C-734E-4327-9AAA-5BD777EB1F22}" presName="circleA" presStyleLbl="node1" presStyleIdx="2" presStyleCnt="4"/>
      <dgm:spPr/>
    </dgm:pt>
    <dgm:pt modelId="{69D216AD-7537-48FE-9566-B99985AC5B98}" type="pres">
      <dgm:prSet presAssocID="{D2DB8E3C-734E-4327-9AAA-5BD777EB1F22}" presName="spaceA" presStyleCnt="0"/>
      <dgm:spPr/>
    </dgm:pt>
    <dgm:pt modelId="{54DA6FF1-4A4D-4CEC-97D4-71BA84464437}" type="pres">
      <dgm:prSet presAssocID="{82B15D58-BDB2-427B-BDCE-F2C0FD4B2572}" presName="space" presStyleCnt="0"/>
      <dgm:spPr/>
    </dgm:pt>
    <dgm:pt modelId="{970BAD64-F012-454B-BE89-E0CB2E723E8B}" type="pres">
      <dgm:prSet presAssocID="{32CB5ADA-DC49-40B1-918E-FACAE8289F02}" presName="compositeB" presStyleCnt="0"/>
      <dgm:spPr/>
    </dgm:pt>
    <dgm:pt modelId="{DFFB2CCB-EC3B-41F0-BDA2-B8D343992971}" type="pres">
      <dgm:prSet presAssocID="{32CB5ADA-DC49-40B1-918E-FACAE8289F02}" presName="textB" presStyleLbl="revTx" presStyleIdx="3" presStyleCnt="4">
        <dgm:presLayoutVars>
          <dgm:bulletEnabled val="1"/>
        </dgm:presLayoutVars>
      </dgm:prSet>
      <dgm:spPr/>
      <dgm:t>
        <a:bodyPr/>
        <a:lstStyle/>
        <a:p>
          <a:endParaRPr lang="zh-TW" altLang="en-US"/>
        </a:p>
      </dgm:t>
    </dgm:pt>
    <dgm:pt modelId="{B15C81E3-926F-4032-9EAC-E24D017C933F}" type="pres">
      <dgm:prSet presAssocID="{32CB5ADA-DC49-40B1-918E-FACAE8289F02}" presName="circleB" presStyleLbl="node1" presStyleIdx="3" presStyleCnt="4"/>
      <dgm:spPr/>
    </dgm:pt>
    <dgm:pt modelId="{9E700A6A-E9D4-40BA-AD97-9DBC60E7B89D}" type="pres">
      <dgm:prSet presAssocID="{32CB5ADA-DC49-40B1-918E-FACAE8289F02}" presName="spaceB" presStyleCnt="0"/>
      <dgm:spPr/>
    </dgm:pt>
  </dgm:ptLst>
  <dgm:cxnLst>
    <dgm:cxn modelId="{3C5A6B83-DED8-4A10-8222-A1D4E6EAF893}" srcId="{6ED9F26B-B294-42A1-AB01-923FFB736092}" destId="{D2DB8E3C-734E-4327-9AAA-5BD777EB1F22}" srcOrd="2" destOrd="0" parTransId="{1A5699CB-9ACB-4A61-948D-5CBBBB53D8E5}" sibTransId="{82B15D58-BDB2-427B-BDCE-F2C0FD4B2572}"/>
    <dgm:cxn modelId="{9B4C5B0C-605F-42A6-A117-3DA8155FC40F}" srcId="{6ED9F26B-B294-42A1-AB01-923FFB736092}" destId="{9FF48CBF-63DA-488F-8BC0-28FFD25A36B4}" srcOrd="1" destOrd="0" parTransId="{03F905B4-A94C-4D67-ABC4-271FF8477E7E}" sibTransId="{F1D82340-EBB8-4F54-9D56-F1813E82B577}"/>
    <dgm:cxn modelId="{F28ED42D-ADD4-42EC-A3E2-DF3305229080}" type="presOf" srcId="{D2DB8E3C-734E-4327-9AAA-5BD777EB1F22}" destId="{43375C05-EAA3-4B74-96E5-CE474E7E9D15}" srcOrd="0" destOrd="0" presId="urn:microsoft.com/office/officeart/2005/8/layout/hProcess11"/>
    <dgm:cxn modelId="{BBD7A628-5CEB-46CC-928F-2C817F352863}" srcId="{6ED9F26B-B294-42A1-AB01-923FFB736092}" destId="{32CB5ADA-DC49-40B1-918E-FACAE8289F02}" srcOrd="3" destOrd="0" parTransId="{28358AC7-D820-4381-849A-889E01AC585C}" sibTransId="{0BC19F9F-9F1C-4D83-865B-C32E4FB9643A}"/>
    <dgm:cxn modelId="{174043FD-E5BB-429E-9D26-8EA24A39DE70}" type="presOf" srcId="{89625771-8FD3-4DE9-9CF2-A40772C2A1F2}" destId="{E9E5E816-A515-4A17-8D8B-1C9B55182C40}" srcOrd="0" destOrd="0" presId="urn:microsoft.com/office/officeart/2005/8/layout/hProcess11"/>
    <dgm:cxn modelId="{38AC1CE6-E18A-4E6A-9766-DD3A9A19E1E2}" type="presOf" srcId="{9FF48CBF-63DA-488F-8BC0-28FFD25A36B4}" destId="{81161AF2-1E97-4A9E-95A2-ACD8691DF9FC}" srcOrd="0" destOrd="0" presId="urn:microsoft.com/office/officeart/2005/8/layout/hProcess11"/>
    <dgm:cxn modelId="{9EA16148-73F8-4655-867C-165CC255F20C}" type="presOf" srcId="{32CB5ADA-DC49-40B1-918E-FACAE8289F02}" destId="{DFFB2CCB-EC3B-41F0-BDA2-B8D343992971}" srcOrd="0" destOrd="0" presId="urn:microsoft.com/office/officeart/2005/8/layout/hProcess11"/>
    <dgm:cxn modelId="{044CFA08-1A19-470C-A578-94E58E16C37A}" srcId="{6ED9F26B-B294-42A1-AB01-923FFB736092}" destId="{89625771-8FD3-4DE9-9CF2-A40772C2A1F2}" srcOrd="0" destOrd="0" parTransId="{1F0DE40F-3C07-4F09-B100-F2730AC9D3F0}" sibTransId="{9E92E8A0-5DD4-4E03-806E-3CA0CED98371}"/>
    <dgm:cxn modelId="{0D538FB8-0799-4A9F-B568-2A646E1E3CFF}" type="presOf" srcId="{6ED9F26B-B294-42A1-AB01-923FFB736092}" destId="{580D941E-8AF0-4D53-832B-058EFA5154E0}" srcOrd="0" destOrd="0" presId="urn:microsoft.com/office/officeart/2005/8/layout/hProcess11"/>
    <dgm:cxn modelId="{801C4099-B240-474F-A474-8CD2A16572D3}" type="presParOf" srcId="{580D941E-8AF0-4D53-832B-058EFA5154E0}" destId="{392E9481-940D-4912-AF26-BAA5A58E129C}" srcOrd="0" destOrd="0" presId="urn:microsoft.com/office/officeart/2005/8/layout/hProcess11"/>
    <dgm:cxn modelId="{C5D47598-2590-4217-89E4-44D98A993CCB}" type="presParOf" srcId="{580D941E-8AF0-4D53-832B-058EFA5154E0}" destId="{32608C2A-1492-4F32-9B76-8FF61B88BDDC}" srcOrd="1" destOrd="0" presId="urn:microsoft.com/office/officeart/2005/8/layout/hProcess11"/>
    <dgm:cxn modelId="{10E4C292-27EC-4503-8BE3-DCF958210C7D}" type="presParOf" srcId="{32608C2A-1492-4F32-9B76-8FF61B88BDDC}" destId="{116A3CC3-3289-4A83-A686-D5EE43C4D820}" srcOrd="0" destOrd="0" presId="urn:microsoft.com/office/officeart/2005/8/layout/hProcess11"/>
    <dgm:cxn modelId="{40581B01-32CE-44DD-AA13-97E9C8F796A5}" type="presParOf" srcId="{116A3CC3-3289-4A83-A686-D5EE43C4D820}" destId="{E9E5E816-A515-4A17-8D8B-1C9B55182C40}" srcOrd="0" destOrd="0" presId="urn:microsoft.com/office/officeart/2005/8/layout/hProcess11"/>
    <dgm:cxn modelId="{285C9748-94BF-441F-9425-0045AEF3411F}" type="presParOf" srcId="{116A3CC3-3289-4A83-A686-D5EE43C4D820}" destId="{478E232B-5A5E-4955-91BB-0EA11BE8E25A}" srcOrd="1" destOrd="0" presId="urn:microsoft.com/office/officeart/2005/8/layout/hProcess11"/>
    <dgm:cxn modelId="{F22D4817-5110-476E-A097-07B7ED7B8459}" type="presParOf" srcId="{116A3CC3-3289-4A83-A686-D5EE43C4D820}" destId="{8D1BD50B-AE9A-40A4-9D0E-B86C79338F7B}" srcOrd="2" destOrd="0" presId="urn:microsoft.com/office/officeart/2005/8/layout/hProcess11"/>
    <dgm:cxn modelId="{BDB1E467-193F-447B-8772-7C760652979C}" type="presParOf" srcId="{32608C2A-1492-4F32-9B76-8FF61B88BDDC}" destId="{3A0A9B99-B17F-4B7A-8CEC-56EDF83861F7}" srcOrd="1" destOrd="0" presId="urn:microsoft.com/office/officeart/2005/8/layout/hProcess11"/>
    <dgm:cxn modelId="{ACD45237-51D9-4958-9AA9-E2CBFC4CB223}" type="presParOf" srcId="{32608C2A-1492-4F32-9B76-8FF61B88BDDC}" destId="{E08C6E6E-1EB1-4EF2-9EC2-E030A8489EC6}" srcOrd="2" destOrd="0" presId="urn:microsoft.com/office/officeart/2005/8/layout/hProcess11"/>
    <dgm:cxn modelId="{C3DCACF8-BAA7-4267-A104-E69CEA9302EB}" type="presParOf" srcId="{E08C6E6E-1EB1-4EF2-9EC2-E030A8489EC6}" destId="{81161AF2-1E97-4A9E-95A2-ACD8691DF9FC}" srcOrd="0" destOrd="0" presId="urn:microsoft.com/office/officeart/2005/8/layout/hProcess11"/>
    <dgm:cxn modelId="{DE9CE0F5-31AD-4F1E-9A71-C2FCC4BB4066}" type="presParOf" srcId="{E08C6E6E-1EB1-4EF2-9EC2-E030A8489EC6}" destId="{48934E60-8D6A-49E9-96C8-F69BDE5EF9BE}" srcOrd="1" destOrd="0" presId="urn:microsoft.com/office/officeart/2005/8/layout/hProcess11"/>
    <dgm:cxn modelId="{FFAF2D69-9DA8-475C-B815-6EB2DC469612}" type="presParOf" srcId="{E08C6E6E-1EB1-4EF2-9EC2-E030A8489EC6}" destId="{94207279-5A37-4C9C-9D55-0EF18B581A39}" srcOrd="2" destOrd="0" presId="urn:microsoft.com/office/officeart/2005/8/layout/hProcess11"/>
    <dgm:cxn modelId="{3FAF3FF5-DF26-435A-85B2-ED1A8EAC81D6}" type="presParOf" srcId="{32608C2A-1492-4F32-9B76-8FF61B88BDDC}" destId="{EBC5951F-91EA-49CC-B48C-42F4B03F547D}" srcOrd="3" destOrd="0" presId="urn:microsoft.com/office/officeart/2005/8/layout/hProcess11"/>
    <dgm:cxn modelId="{B5D72E0E-1223-44C7-9D26-4ABA630A1AE5}" type="presParOf" srcId="{32608C2A-1492-4F32-9B76-8FF61B88BDDC}" destId="{21933475-EC35-42F8-B008-08BCB501DB82}" srcOrd="4" destOrd="0" presId="urn:microsoft.com/office/officeart/2005/8/layout/hProcess11"/>
    <dgm:cxn modelId="{3EBF103C-E659-4D4C-A35C-C34126F0190A}" type="presParOf" srcId="{21933475-EC35-42F8-B008-08BCB501DB82}" destId="{43375C05-EAA3-4B74-96E5-CE474E7E9D15}" srcOrd="0" destOrd="0" presId="urn:microsoft.com/office/officeart/2005/8/layout/hProcess11"/>
    <dgm:cxn modelId="{9AD7DD19-2C25-48F8-A6DB-87641C5BB442}" type="presParOf" srcId="{21933475-EC35-42F8-B008-08BCB501DB82}" destId="{DA43EC90-2C02-494F-8A64-CE2A0F57CC45}" srcOrd="1" destOrd="0" presId="urn:microsoft.com/office/officeart/2005/8/layout/hProcess11"/>
    <dgm:cxn modelId="{F4EE01DA-455F-4DAC-A82D-F077C8C889BB}" type="presParOf" srcId="{21933475-EC35-42F8-B008-08BCB501DB82}" destId="{69D216AD-7537-48FE-9566-B99985AC5B98}" srcOrd="2" destOrd="0" presId="urn:microsoft.com/office/officeart/2005/8/layout/hProcess11"/>
    <dgm:cxn modelId="{4FE041E5-5F70-42B5-90FD-C393BB521CB1}" type="presParOf" srcId="{32608C2A-1492-4F32-9B76-8FF61B88BDDC}" destId="{54DA6FF1-4A4D-4CEC-97D4-71BA84464437}" srcOrd="5" destOrd="0" presId="urn:microsoft.com/office/officeart/2005/8/layout/hProcess11"/>
    <dgm:cxn modelId="{D71751AB-8115-450F-8A83-5DED30C5E05C}" type="presParOf" srcId="{32608C2A-1492-4F32-9B76-8FF61B88BDDC}" destId="{970BAD64-F012-454B-BE89-E0CB2E723E8B}" srcOrd="6" destOrd="0" presId="urn:microsoft.com/office/officeart/2005/8/layout/hProcess11"/>
    <dgm:cxn modelId="{D73F1B85-CE80-423A-B7AF-0DF7EA90C756}" type="presParOf" srcId="{970BAD64-F012-454B-BE89-E0CB2E723E8B}" destId="{DFFB2CCB-EC3B-41F0-BDA2-B8D343992971}" srcOrd="0" destOrd="0" presId="urn:microsoft.com/office/officeart/2005/8/layout/hProcess11"/>
    <dgm:cxn modelId="{29ED7370-48BA-4466-B874-C15046C30E76}" type="presParOf" srcId="{970BAD64-F012-454B-BE89-E0CB2E723E8B}" destId="{B15C81E3-926F-4032-9EAC-E24D017C933F}" srcOrd="1" destOrd="0" presId="urn:microsoft.com/office/officeart/2005/8/layout/hProcess11"/>
    <dgm:cxn modelId="{35BF1238-93CE-494B-BD82-4B14A41F32AF}" type="presParOf" srcId="{970BAD64-F012-454B-BE89-E0CB2E723E8B}" destId="{9E700A6A-E9D4-40BA-AD97-9DBC60E7B89D}"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A6DAB-2AAC-4FD0-9676-73E01E07F354}" type="datetimeFigureOut">
              <a:rPr lang="zh-TW" altLang="en-US" smtClean="0"/>
              <a:t>2022/8/13</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F60873-22F4-4B4A-A1C0-F77C6FC8AB33}" type="slidenum">
              <a:rPr lang="zh-TW" altLang="en-US" smtClean="0"/>
              <a:t>‹#›</a:t>
            </a:fld>
            <a:endParaRPr lang="zh-TW" altLang="en-US"/>
          </a:p>
        </p:txBody>
      </p:sp>
    </p:spTree>
    <p:extLst>
      <p:ext uri="{BB962C8B-B14F-4D97-AF65-F5344CB8AC3E}">
        <p14:creationId xmlns:p14="http://schemas.microsoft.com/office/powerpoint/2010/main" val="1840635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5"/>
          </p:nvPr>
        </p:nvSpPr>
        <p:spPr/>
        <p:txBody>
          <a:bodyPr/>
          <a:lstStyle/>
          <a:p>
            <a:fld id="{6450820A-2069-AC44-B85B-0773A6DEDE3D}" type="slidenum">
              <a:rPr kumimoji="1" lang="zh-TW" altLang="en-US" smtClean="0"/>
              <a:t>4</a:t>
            </a:fld>
            <a:endParaRPr kumimoji="1" lang="zh-TW" altLang="en-US"/>
          </a:p>
        </p:txBody>
      </p:sp>
    </p:spTree>
    <p:extLst>
      <p:ext uri="{BB962C8B-B14F-4D97-AF65-F5344CB8AC3E}">
        <p14:creationId xmlns:p14="http://schemas.microsoft.com/office/powerpoint/2010/main" val="27772312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pic>
        <p:nvPicPr>
          <p:cNvPr id="8" name="圖片 7">
            <a:extLst>
              <a:ext uri="{FF2B5EF4-FFF2-40B4-BE49-F238E27FC236}">
                <a16:creationId xmlns="" xmlns:a16="http://schemas.microsoft.com/office/drawing/2014/main" id="{3A828D07-D726-4041-9945-5DD913E4D02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 xmlns:a16="http://schemas.microsoft.com/office/drawing/2014/main" id="{4EBC0C18-B45F-CC42-89D2-38D21AC0A732}"/>
              </a:ext>
            </a:extLst>
          </p:cNvPr>
          <p:cNvSpPr>
            <a:spLocks noGrp="1"/>
          </p:cNvSpPr>
          <p:nvPr>
            <p:ph type="ctrTitle"/>
          </p:nvPr>
        </p:nvSpPr>
        <p:spPr>
          <a:xfrm>
            <a:off x="1524000" y="1122363"/>
            <a:ext cx="9144000" cy="2387600"/>
          </a:xfrm>
        </p:spPr>
        <p:txBody>
          <a:bodyPr anchor="b">
            <a:normAutofit/>
          </a:bodyPr>
          <a:lstStyle>
            <a:lvl1pPr algn="ctr">
              <a:defRPr sz="4800" b="1"/>
            </a:lvl1pPr>
          </a:lstStyle>
          <a:p>
            <a:r>
              <a:rPr kumimoji="1" lang="zh-TW" altLang="en-US" dirty="0"/>
              <a:t>按一下以編輯母片標題樣式</a:t>
            </a:r>
          </a:p>
        </p:txBody>
      </p:sp>
      <p:sp>
        <p:nvSpPr>
          <p:cNvPr id="3" name="副標題 2">
            <a:extLst>
              <a:ext uri="{FF2B5EF4-FFF2-40B4-BE49-F238E27FC236}">
                <a16:creationId xmlns="" xmlns:a16="http://schemas.microsoft.com/office/drawing/2014/main" id="{18079C44-678A-B74C-8922-43D3521693CB}"/>
              </a:ext>
            </a:extLst>
          </p:cNvPr>
          <p:cNvSpPr>
            <a:spLocks noGrp="1"/>
          </p:cNvSpPr>
          <p:nvPr>
            <p:ph type="subTitle" idx="1"/>
          </p:nvPr>
        </p:nvSpPr>
        <p:spPr>
          <a:xfrm>
            <a:off x="1524000" y="3731247"/>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dirty="0"/>
              <a:t>按一下以編輯母片子標題樣式</a:t>
            </a:r>
          </a:p>
        </p:txBody>
      </p:sp>
      <p:sp>
        <p:nvSpPr>
          <p:cNvPr id="4" name="日期版面配置區 3">
            <a:extLst>
              <a:ext uri="{FF2B5EF4-FFF2-40B4-BE49-F238E27FC236}">
                <a16:creationId xmlns="" xmlns:a16="http://schemas.microsoft.com/office/drawing/2014/main" id="{B953E44E-D70D-7649-A8A5-3499C1AD66CF}"/>
              </a:ext>
            </a:extLst>
          </p:cNvPr>
          <p:cNvSpPr>
            <a:spLocks noGrp="1"/>
          </p:cNvSpPr>
          <p:nvPr>
            <p:ph type="dt" sz="half" idx="10"/>
          </p:nvPr>
        </p:nvSpPr>
        <p:spPr/>
        <p:txBody>
          <a:bodyPr/>
          <a:lstStyle/>
          <a:p>
            <a:fld id="{EBCC84A4-241D-45DF-B8ED-50018D40A3F8}" type="datetime1">
              <a:rPr kumimoji="1" lang="zh-TW" altLang="en-US" smtClean="0">
                <a:solidFill>
                  <a:prstClr val="white">
                    <a:lumMod val="85000"/>
                  </a:prstClr>
                </a:solidFill>
              </a:rPr>
              <a:pPr/>
              <a:t>2022/8/13</a:t>
            </a:fld>
            <a:endParaRPr kumimoji="1" lang="zh-TW" altLang="en-US" dirty="0">
              <a:solidFill>
                <a:prstClr val="white">
                  <a:lumMod val="85000"/>
                </a:prstClr>
              </a:solidFill>
            </a:endParaRPr>
          </a:p>
        </p:txBody>
      </p:sp>
      <p:sp>
        <p:nvSpPr>
          <p:cNvPr id="5" name="頁尾版面配置區 4">
            <a:extLst>
              <a:ext uri="{FF2B5EF4-FFF2-40B4-BE49-F238E27FC236}">
                <a16:creationId xmlns="" xmlns:a16="http://schemas.microsoft.com/office/drawing/2014/main" id="{6F0273AF-381B-6247-AAF2-BED525F9E395}"/>
              </a:ext>
            </a:extLst>
          </p:cNvPr>
          <p:cNvSpPr>
            <a:spLocks noGrp="1"/>
          </p:cNvSpPr>
          <p:nvPr>
            <p:ph type="ftr" sz="quarter" idx="11"/>
          </p:nvPr>
        </p:nvSpPr>
        <p:spPr/>
        <p:txBody>
          <a:bodyPr/>
          <a:lstStyle/>
          <a:p>
            <a:endParaRPr kumimoji="1" lang="zh-TW" altLang="en-US" dirty="0">
              <a:solidFill>
                <a:prstClr val="white">
                  <a:lumMod val="85000"/>
                </a:prstClr>
              </a:solidFill>
            </a:endParaRPr>
          </a:p>
        </p:txBody>
      </p:sp>
      <p:sp>
        <p:nvSpPr>
          <p:cNvPr id="6" name="投影片編號版面配置區 5">
            <a:extLst>
              <a:ext uri="{FF2B5EF4-FFF2-40B4-BE49-F238E27FC236}">
                <a16:creationId xmlns="" xmlns:a16="http://schemas.microsoft.com/office/drawing/2014/main" id="{201F2FC9-7253-104B-8E9C-0C683A288CD1}"/>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99728788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標題及直排文字">
    <p:spTree>
      <p:nvGrpSpPr>
        <p:cNvPr id="1" name=""/>
        <p:cNvGrpSpPr/>
        <p:nvPr/>
      </p:nvGrpSpPr>
      <p:grpSpPr>
        <a:xfrm>
          <a:off x="0" y="0"/>
          <a:ext cx="0" cy="0"/>
          <a:chOff x="0" y="0"/>
          <a:chExt cx="0" cy="0"/>
        </a:xfrm>
      </p:grpSpPr>
      <p:pic>
        <p:nvPicPr>
          <p:cNvPr id="8" name="圖片 7">
            <a:extLst>
              <a:ext uri="{FF2B5EF4-FFF2-40B4-BE49-F238E27FC236}">
                <a16:creationId xmlns="" xmlns:a16="http://schemas.microsoft.com/office/drawing/2014/main" id="{E84100A5-4C46-394B-84C2-EE351B9EACFA}"/>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日期版面配置區 3">
            <a:extLst>
              <a:ext uri="{FF2B5EF4-FFF2-40B4-BE49-F238E27FC236}">
                <a16:creationId xmlns="" xmlns:a16="http://schemas.microsoft.com/office/drawing/2014/main" id="{7130E52F-1ABB-A24A-AA4C-2A1C91CD2E66}"/>
              </a:ext>
            </a:extLst>
          </p:cNvPr>
          <p:cNvSpPr>
            <a:spLocks noGrp="1"/>
          </p:cNvSpPr>
          <p:nvPr>
            <p:ph type="dt" sz="half" idx="10"/>
          </p:nvPr>
        </p:nvSpPr>
        <p:spPr/>
        <p:txBody>
          <a:bodyPr/>
          <a:lstStyle/>
          <a:p>
            <a:fld id="{B51EC44F-1630-40D2-BDE3-F2BB78F069FC}"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5" name="頁尾版面配置區 4">
            <a:extLst>
              <a:ext uri="{FF2B5EF4-FFF2-40B4-BE49-F238E27FC236}">
                <a16:creationId xmlns="" xmlns:a16="http://schemas.microsoft.com/office/drawing/2014/main" id="{52A8DEEA-1D14-E84A-AA05-F22E89A97413}"/>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 xmlns:a16="http://schemas.microsoft.com/office/drawing/2014/main" id="{2818C748-3E1D-994F-A4BF-A8BC7DCB5B3C}"/>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 xmlns:a16="http://schemas.microsoft.com/office/drawing/2014/main" id="{EE69ED39-E0A4-C44C-B7AD-9D4965623650}"/>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
        <p:nvSpPr>
          <p:cNvPr id="11" name="直排文字版面配置區 2">
            <a:extLst>
              <a:ext uri="{FF2B5EF4-FFF2-40B4-BE49-F238E27FC236}">
                <a16:creationId xmlns="" xmlns:a16="http://schemas.microsoft.com/office/drawing/2014/main" id="{346B4467-236C-D041-8EDC-758BABC18C36}"/>
              </a:ext>
            </a:extLst>
          </p:cNvPr>
          <p:cNvSpPr>
            <a:spLocks noGrp="1"/>
          </p:cNvSpPr>
          <p:nvPr>
            <p:ph type="body" orient="vert" idx="1"/>
          </p:nvPr>
        </p:nvSpPr>
        <p:spPr>
          <a:xfrm>
            <a:off x="838200" y="1539219"/>
            <a:ext cx="10515600" cy="4351338"/>
          </a:xfrm>
        </p:spPr>
        <p:txBody>
          <a:bodyPr vert="eaVert"/>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Tree>
    <p:extLst>
      <p:ext uri="{BB962C8B-B14F-4D97-AF65-F5344CB8AC3E}">
        <p14:creationId xmlns:p14="http://schemas.microsoft.com/office/powerpoint/2010/main" val="196301452"/>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pic>
        <p:nvPicPr>
          <p:cNvPr id="10" name="圖片 9">
            <a:extLst>
              <a:ext uri="{FF2B5EF4-FFF2-40B4-BE49-F238E27FC236}">
                <a16:creationId xmlns="" xmlns:a16="http://schemas.microsoft.com/office/drawing/2014/main" id="{951628A4-D3DE-6743-9F86-8A9C2F44C82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直排標題 1">
            <a:extLst>
              <a:ext uri="{FF2B5EF4-FFF2-40B4-BE49-F238E27FC236}">
                <a16:creationId xmlns="" xmlns:a16="http://schemas.microsoft.com/office/drawing/2014/main" id="{46B59026-478E-0944-ADB0-AD4F9EAA5E0E}"/>
              </a:ext>
            </a:extLst>
          </p:cNvPr>
          <p:cNvSpPr>
            <a:spLocks noGrp="1"/>
          </p:cNvSpPr>
          <p:nvPr>
            <p:ph type="title" orient="vert"/>
          </p:nvPr>
        </p:nvSpPr>
        <p:spPr>
          <a:xfrm>
            <a:off x="8724900" y="464515"/>
            <a:ext cx="2628900" cy="5811838"/>
          </a:xfrm>
        </p:spPr>
        <p:txBody>
          <a:bodyPr vert="eaVert">
            <a:normAutofit/>
          </a:bodyPr>
          <a:lstStyle>
            <a:lvl1pPr>
              <a:defRPr sz="3200"/>
            </a:lvl1pPr>
          </a:lstStyle>
          <a:p>
            <a:r>
              <a:rPr kumimoji="1" lang="zh-TW" altLang="en-US" dirty="0"/>
              <a:t>按一下以編輯母片標題樣式</a:t>
            </a:r>
          </a:p>
        </p:txBody>
      </p:sp>
      <p:sp>
        <p:nvSpPr>
          <p:cNvPr id="3" name="直排文字版面配置區 2">
            <a:extLst>
              <a:ext uri="{FF2B5EF4-FFF2-40B4-BE49-F238E27FC236}">
                <a16:creationId xmlns="" xmlns:a16="http://schemas.microsoft.com/office/drawing/2014/main" id="{8E976FAF-7965-3346-9FEA-4256C636FB3C}"/>
              </a:ext>
            </a:extLst>
          </p:cNvPr>
          <p:cNvSpPr>
            <a:spLocks noGrp="1"/>
          </p:cNvSpPr>
          <p:nvPr>
            <p:ph type="body" orient="vert" idx="1"/>
          </p:nvPr>
        </p:nvSpPr>
        <p:spPr>
          <a:xfrm>
            <a:off x="838200" y="464515"/>
            <a:ext cx="7734300" cy="5811838"/>
          </a:xfrm>
        </p:spPr>
        <p:txBody>
          <a:bodyPr vert="eaVert"/>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 xmlns:a16="http://schemas.microsoft.com/office/drawing/2014/main" id="{5E78AFEA-2AF7-BA40-9C70-783F746F1781}"/>
              </a:ext>
            </a:extLst>
          </p:cNvPr>
          <p:cNvSpPr>
            <a:spLocks noGrp="1"/>
          </p:cNvSpPr>
          <p:nvPr>
            <p:ph type="dt" sz="half" idx="10"/>
          </p:nvPr>
        </p:nvSpPr>
        <p:spPr/>
        <p:txBody>
          <a:bodyPr/>
          <a:lstStyle/>
          <a:p>
            <a:fld id="{60A11BB1-6C92-4DEE-A35C-443F67744711}"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5" name="頁尾版面配置區 4">
            <a:extLst>
              <a:ext uri="{FF2B5EF4-FFF2-40B4-BE49-F238E27FC236}">
                <a16:creationId xmlns="" xmlns:a16="http://schemas.microsoft.com/office/drawing/2014/main" id="{53DE9F38-2905-AE46-A695-C7637DBB29B2}"/>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 xmlns:a16="http://schemas.microsoft.com/office/drawing/2014/main" id="{B3F1BA83-05FE-A346-8809-D0E334B46DD5}"/>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24924392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pic>
        <p:nvPicPr>
          <p:cNvPr id="9" name="圖片 8">
            <a:extLst>
              <a:ext uri="{FF2B5EF4-FFF2-40B4-BE49-F238E27FC236}">
                <a16:creationId xmlns="" xmlns:a16="http://schemas.microsoft.com/office/drawing/2014/main" id="{DD25DC28-E195-4E47-B3E2-8DC1BB80CBB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 xmlns:a16="http://schemas.microsoft.com/office/drawing/2014/main" id="{54EE9F22-F8A7-8D40-B042-ED44D620DCFB}"/>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
        <p:nvSpPr>
          <p:cNvPr id="3" name="內容版面配置區 2">
            <a:extLst>
              <a:ext uri="{FF2B5EF4-FFF2-40B4-BE49-F238E27FC236}">
                <a16:creationId xmlns="" xmlns:a16="http://schemas.microsoft.com/office/drawing/2014/main" id="{83D15A32-D77F-3C42-9CDF-2CDE61FA067D}"/>
              </a:ext>
            </a:extLst>
          </p:cNvPr>
          <p:cNvSpPr>
            <a:spLocks noGrp="1"/>
          </p:cNvSpPr>
          <p:nvPr>
            <p:ph idx="1"/>
          </p:nvPr>
        </p:nvSpPr>
        <p:spPr>
          <a:xfrm>
            <a:off x="838200" y="1539219"/>
            <a:ext cx="10515600" cy="4351338"/>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 xmlns:a16="http://schemas.microsoft.com/office/drawing/2014/main" id="{BAF6C92D-070D-3F43-9DCC-8E24BC50C9CA}"/>
              </a:ext>
            </a:extLst>
          </p:cNvPr>
          <p:cNvSpPr>
            <a:spLocks noGrp="1"/>
          </p:cNvSpPr>
          <p:nvPr>
            <p:ph type="dt" sz="half" idx="10"/>
          </p:nvPr>
        </p:nvSpPr>
        <p:spPr/>
        <p:txBody>
          <a:bodyPr/>
          <a:lstStyle/>
          <a:p>
            <a:fld id="{B45E4FC7-EDB1-4AFD-8634-3E770BC96D6E}"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5" name="頁尾版面配置區 4">
            <a:extLst>
              <a:ext uri="{FF2B5EF4-FFF2-40B4-BE49-F238E27FC236}">
                <a16:creationId xmlns="" xmlns:a16="http://schemas.microsoft.com/office/drawing/2014/main" id="{C0E1FB07-CD19-CC48-84BB-D5650415A880}"/>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 xmlns:a16="http://schemas.microsoft.com/office/drawing/2014/main" id="{0C212232-9A80-3A41-B925-F0EFA5C8B70F}"/>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1364222753"/>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章節標題">
    <p:spTree>
      <p:nvGrpSpPr>
        <p:cNvPr id="1" name=""/>
        <p:cNvGrpSpPr/>
        <p:nvPr/>
      </p:nvGrpSpPr>
      <p:grpSpPr>
        <a:xfrm>
          <a:off x="0" y="0"/>
          <a:ext cx="0" cy="0"/>
          <a:chOff x="0" y="0"/>
          <a:chExt cx="0" cy="0"/>
        </a:xfrm>
      </p:grpSpPr>
      <p:pic>
        <p:nvPicPr>
          <p:cNvPr id="10" name="圖片 9">
            <a:extLst>
              <a:ext uri="{FF2B5EF4-FFF2-40B4-BE49-F238E27FC236}">
                <a16:creationId xmlns="" xmlns:a16="http://schemas.microsoft.com/office/drawing/2014/main" id="{B59D6F89-6316-4B48-9D1B-4D8407AE48B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日期版面配置區 3">
            <a:extLst>
              <a:ext uri="{FF2B5EF4-FFF2-40B4-BE49-F238E27FC236}">
                <a16:creationId xmlns="" xmlns:a16="http://schemas.microsoft.com/office/drawing/2014/main" id="{DF16E1E3-F187-F447-A420-E4140C6C7BFB}"/>
              </a:ext>
            </a:extLst>
          </p:cNvPr>
          <p:cNvSpPr>
            <a:spLocks noGrp="1"/>
          </p:cNvSpPr>
          <p:nvPr>
            <p:ph type="dt" sz="half" idx="10"/>
          </p:nvPr>
        </p:nvSpPr>
        <p:spPr/>
        <p:txBody>
          <a:bodyPr/>
          <a:lstStyle/>
          <a:p>
            <a:fld id="{BB88648C-FB66-4C53-9CE7-474040C6749F}"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5" name="頁尾版面配置區 4">
            <a:extLst>
              <a:ext uri="{FF2B5EF4-FFF2-40B4-BE49-F238E27FC236}">
                <a16:creationId xmlns="" xmlns:a16="http://schemas.microsoft.com/office/drawing/2014/main" id="{B7BFB777-3CF1-F94E-8F3F-4412468B0A4F}"/>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 xmlns:a16="http://schemas.microsoft.com/office/drawing/2014/main" id="{79619A31-1820-BB46-B2C7-CA9A49F0A912}"/>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8" name="標題 1">
            <a:extLst>
              <a:ext uri="{FF2B5EF4-FFF2-40B4-BE49-F238E27FC236}">
                <a16:creationId xmlns="" xmlns:a16="http://schemas.microsoft.com/office/drawing/2014/main" id="{587D1811-C8AC-994F-B4D0-F27A26EE2C62}"/>
              </a:ext>
            </a:extLst>
          </p:cNvPr>
          <p:cNvSpPr>
            <a:spLocks noGrp="1"/>
          </p:cNvSpPr>
          <p:nvPr>
            <p:ph type="ctrTitle"/>
          </p:nvPr>
        </p:nvSpPr>
        <p:spPr>
          <a:xfrm>
            <a:off x="1524000" y="1122363"/>
            <a:ext cx="9144000" cy="2387600"/>
          </a:xfrm>
        </p:spPr>
        <p:txBody>
          <a:bodyPr anchor="b">
            <a:normAutofit/>
          </a:bodyPr>
          <a:lstStyle>
            <a:lvl1pPr algn="ctr">
              <a:defRPr sz="4800" b="1"/>
            </a:lvl1pPr>
          </a:lstStyle>
          <a:p>
            <a:r>
              <a:rPr kumimoji="1" lang="zh-TW" altLang="en-US" dirty="0"/>
              <a:t>按一下以編輯母片標題樣式</a:t>
            </a:r>
          </a:p>
        </p:txBody>
      </p:sp>
      <p:sp>
        <p:nvSpPr>
          <p:cNvPr id="9" name="副標題 2">
            <a:extLst>
              <a:ext uri="{FF2B5EF4-FFF2-40B4-BE49-F238E27FC236}">
                <a16:creationId xmlns="" xmlns:a16="http://schemas.microsoft.com/office/drawing/2014/main" id="{0B1E366D-2088-F94D-9A6D-5FCB7513C35C}"/>
              </a:ext>
            </a:extLst>
          </p:cNvPr>
          <p:cNvSpPr>
            <a:spLocks noGrp="1"/>
          </p:cNvSpPr>
          <p:nvPr>
            <p:ph type="subTitle" idx="1"/>
          </p:nvPr>
        </p:nvSpPr>
        <p:spPr>
          <a:xfrm>
            <a:off x="1524000" y="3731247"/>
            <a:ext cx="9144000" cy="1655762"/>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TW" altLang="en-US" dirty="0"/>
              <a:t>按一下以編輯母片子標題樣式</a:t>
            </a:r>
          </a:p>
        </p:txBody>
      </p:sp>
    </p:spTree>
    <p:extLst>
      <p:ext uri="{BB962C8B-B14F-4D97-AF65-F5344CB8AC3E}">
        <p14:creationId xmlns:p14="http://schemas.microsoft.com/office/powerpoint/2010/main" val="3939693414"/>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兩個內容">
    <p:spTree>
      <p:nvGrpSpPr>
        <p:cNvPr id="1" name=""/>
        <p:cNvGrpSpPr/>
        <p:nvPr/>
      </p:nvGrpSpPr>
      <p:grpSpPr>
        <a:xfrm>
          <a:off x="0" y="0"/>
          <a:ext cx="0" cy="0"/>
          <a:chOff x="0" y="0"/>
          <a:chExt cx="0" cy="0"/>
        </a:xfrm>
      </p:grpSpPr>
      <p:pic>
        <p:nvPicPr>
          <p:cNvPr id="11" name="圖片 10">
            <a:extLst>
              <a:ext uri="{FF2B5EF4-FFF2-40B4-BE49-F238E27FC236}">
                <a16:creationId xmlns="" xmlns:a16="http://schemas.microsoft.com/office/drawing/2014/main" id="{AEC51E08-3350-844F-BC74-6B77D05CC356}"/>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248479"/>
            <a:ext cx="12192000" cy="6858000"/>
          </a:xfrm>
          <a:prstGeom prst="rect">
            <a:avLst/>
          </a:prstGeom>
        </p:spPr>
      </p:pic>
      <p:sp>
        <p:nvSpPr>
          <p:cNvPr id="3" name="內容版面配置區 2">
            <a:extLst>
              <a:ext uri="{FF2B5EF4-FFF2-40B4-BE49-F238E27FC236}">
                <a16:creationId xmlns="" xmlns:a16="http://schemas.microsoft.com/office/drawing/2014/main" id="{73A24F86-E3FD-6B47-BBD4-ADDAB57CD57B}"/>
              </a:ext>
            </a:extLst>
          </p:cNvPr>
          <p:cNvSpPr>
            <a:spLocks noGrp="1"/>
          </p:cNvSpPr>
          <p:nvPr>
            <p:ph sz="half" idx="1"/>
          </p:nvPr>
        </p:nvSpPr>
        <p:spPr>
          <a:xfrm>
            <a:off x="838200" y="1438551"/>
            <a:ext cx="5181600" cy="4738412"/>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內容版面配置區 3">
            <a:extLst>
              <a:ext uri="{FF2B5EF4-FFF2-40B4-BE49-F238E27FC236}">
                <a16:creationId xmlns="" xmlns:a16="http://schemas.microsoft.com/office/drawing/2014/main" id="{7BA90E38-030B-3342-8BC6-B44808266F26}"/>
              </a:ext>
            </a:extLst>
          </p:cNvPr>
          <p:cNvSpPr>
            <a:spLocks noGrp="1"/>
          </p:cNvSpPr>
          <p:nvPr>
            <p:ph sz="half" idx="2"/>
          </p:nvPr>
        </p:nvSpPr>
        <p:spPr>
          <a:xfrm>
            <a:off x="6172200" y="1438551"/>
            <a:ext cx="5181600" cy="4738412"/>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5" name="日期版面配置區 4">
            <a:extLst>
              <a:ext uri="{FF2B5EF4-FFF2-40B4-BE49-F238E27FC236}">
                <a16:creationId xmlns="" xmlns:a16="http://schemas.microsoft.com/office/drawing/2014/main" id="{E430E0EC-34B7-F64B-9B52-707E63347058}"/>
              </a:ext>
            </a:extLst>
          </p:cNvPr>
          <p:cNvSpPr>
            <a:spLocks noGrp="1"/>
          </p:cNvSpPr>
          <p:nvPr>
            <p:ph type="dt" sz="half" idx="10"/>
          </p:nvPr>
        </p:nvSpPr>
        <p:spPr/>
        <p:txBody>
          <a:bodyPr/>
          <a:lstStyle/>
          <a:p>
            <a:fld id="{809F1FDD-E921-41BD-BB56-BFBBFFAB6228}"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6" name="頁尾版面配置區 5">
            <a:extLst>
              <a:ext uri="{FF2B5EF4-FFF2-40B4-BE49-F238E27FC236}">
                <a16:creationId xmlns="" xmlns:a16="http://schemas.microsoft.com/office/drawing/2014/main" id="{21FCA40F-C793-B243-B79E-C1825323A732}"/>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 xmlns:a16="http://schemas.microsoft.com/office/drawing/2014/main" id="{34103CCF-B50E-674D-BBBF-A20C6403FBFE}"/>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 xmlns:a16="http://schemas.microsoft.com/office/drawing/2014/main" id="{4A92366E-4936-1A44-87EA-51E6429073C4}"/>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2921422395"/>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pic>
        <p:nvPicPr>
          <p:cNvPr id="13" name="圖片 12">
            <a:extLst>
              <a:ext uri="{FF2B5EF4-FFF2-40B4-BE49-F238E27FC236}">
                <a16:creationId xmlns="" xmlns:a16="http://schemas.microsoft.com/office/drawing/2014/main" id="{21EE91CC-3182-934E-80B1-3F8BB6385B79}"/>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文字版面配置區 2">
            <a:extLst>
              <a:ext uri="{FF2B5EF4-FFF2-40B4-BE49-F238E27FC236}">
                <a16:creationId xmlns="" xmlns:a16="http://schemas.microsoft.com/office/drawing/2014/main" id="{15902CDE-C042-EB42-8ED3-B11316E5000F}"/>
              </a:ext>
            </a:extLst>
          </p:cNvPr>
          <p:cNvSpPr>
            <a:spLocks noGrp="1"/>
          </p:cNvSpPr>
          <p:nvPr>
            <p:ph type="body" idx="1"/>
          </p:nvPr>
        </p:nvSpPr>
        <p:spPr>
          <a:xfrm>
            <a:off x="839788" y="1448696"/>
            <a:ext cx="5157787" cy="453679"/>
          </a:xfrm>
        </p:spPr>
        <p:txBody>
          <a:bodyPr anchor="b">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dirty="0"/>
              <a:t>按一下以編輯母片文字樣式</a:t>
            </a:r>
          </a:p>
        </p:txBody>
      </p:sp>
      <p:sp>
        <p:nvSpPr>
          <p:cNvPr id="4" name="內容版面配置區 3">
            <a:extLst>
              <a:ext uri="{FF2B5EF4-FFF2-40B4-BE49-F238E27FC236}">
                <a16:creationId xmlns="" xmlns:a16="http://schemas.microsoft.com/office/drawing/2014/main" id="{183F880A-5800-8045-89EF-5AE5641E7CB7}"/>
              </a:ext>
            </a:extLst>
          </p:cNvPr>
          <p:cNvSpPr>
            <a:spLocks noGrp="1"/>
          </p:cNvSpPr>
          <p:nvPr>
            <p:ph sz="half" idx="2"/>
          </p:nvPr>
        </p:nvSpPr>
        <p:spPr>
          <a:xfrm>
            <a:off x="839788" y="2117034"/>
            <a:ext cx="5157787" cy="3873846"/>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5" name="文字版面配置區 4">
            <a:extLst>
              <a:ext uri="{FF2B5EF4-FFF2-40B4-BE49-F238E27FC236}">
                <a16:creationId xmlns="" xmlns:a16="http://schemas.microsoft.com/office/drawing/2014/main" id="{4841E222-17AB-F44F-A002-FBF1E280061C}"/>
              </a:ext>
            </a:extLst>
          </p:cNvPr>
          <p:cNvSpPr>
            <a:spLocks noGrp="1"/>
          </p:cNvSpPr>
          <p:nvPr>
            <p:ph type="body" sz="quarter" idx="3"/>
          </p:nvPr>
        </p:nvSpPr>
        <p:spPr>
          <a:xfrm>
            <a:off x="6172200" y="1448696"/>
            <a:ext cx="5183188" cy="453679"/>
          </a:xfrm>
        </p:spPr>
        <p:txBody>
          <a:bodyPr anchor="b">
            <a:norm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TW" altLang="en-US" dirty="0"/>
              <a:t>按一下以編輯母片文字樣式</a:t>
            </a:r>
          </a:p>
        </p:txBody>
      </p:sp>
      <p:sp>
        <p:nvSpPr>
          <p:cNvPr id="6" name="內容版面配置區 5">
            <a:extLst>
              <a:ext uri="{FF2B5EF4-FFF2-40B4-BE49-F238E27FC236}">
                <a16:creationId xmlns="" xmlns:a16="http://schemas.microsoft.com/office/drawing/2014/main" id="{B88A3D63-8E6A-314E-98DB-0615D3364E79}"/>
              </a:ext>
            </a:extLst>
          </p:cNvPr>
          <p:cNvSpPr>
            <a:spLocks noGrp="1"/>
          </p:cNvSpPr>
          <p:nvPr>
            <p:ph sz="quarter" idx="4"/>
          </p:nvPr>
        </p:nvSpPr>
        <p:spPr>
          <a:xfrm>
            <a:off x="6172200" y="2117034"/>
            <a:ext cx="5183188" cy="3873846"/>
          </a:xfrm>
        </p:spPr>
        <p:txBody>
          <a:bodyPr/>
          <a:lstStyle>
            <a:lvl1pPr>
              <a:defRPr sz="2400"/>
            </a:lvl1pPr>
            <a:lvl2pPr>
              <a:defRPr sz="2000"/>
            </a:lvl2pPr>
            <a:lvl3pPr>
              <a:defRPr sz="1800"/>
            </a:lvl3pPr>
            <a:lvl4pPr>
              <a:defRPr sz="1600"/>
            </a:lvl4pPr>
            <a:lvl5pPr>
              <a:defRPr sz="1400"/>
            </a:lvl5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7" name="日期版面配置區 6">
            <a:extLst>
              <a:ext uri="{FF2B5EF4-FFF2-40B4-BE49-F238E27FC236}">
                <a16:creationId xmlns="" xmlns:a16="http://schemas.microsoft.com/office/drawing/2014/main" id="{C775666E-BECF-E543-A157-607E5B5ED7F2}"/>
              </a:ext>
            </a:extLst>
          </p:cNvPr>
          <p:cNvSpPr>
            <a:spLocks noGrp="1"/>
          </p:cNvSpPr>
          <p:nvPr>
            <p:ph type="dt" sz="half" idx="10"/>
          </p:nvPr>
        </p:nvSpPr>
        <p:spPr/>
        <p:txBody>
          <a:bodyPr/>
          <a:lstStyle/>
          <a:p>
            <a:fld id="{BA5CB294-4519-44F5-B985-A1BBF89ABDDE}"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8" name="頁尾版面配置區 7">
            <a:extLst>
              <a:ext uri="{FF2B5EF4-FFF2-40B4-BE49-F238E27FC236}">
                <a16:creationId xmlns="" xmlns:a16="http://schemas.microsoft.com/office/drawing/2014/main" id="{3CE52D2A-6AA9-5648-A37E-7FF71857007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9" name="投影片編號版面配置區 8">
            <a:extLst>
              <a:ext uri="{FF2B5EF4-FFF2-40B4-BE49-F238E27FC236}">
                <a16:creationId xmlns="" xmlns:a16="http://schemas.microsoft.com/office/drawing/2014/main" id="{912B6B77-F730-5D46-AC52-A0065F411E2C}"/>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11" name="標題 1">
            <a:extLst>
              <a:ext uri="{FF2B5EF4-FFF2-40B4-BE49-F238E27FC236}">
                <a16:creationId xmlns="" xmlns:a16="http://schemas.microsoft.com/office/drawing/2014/main" id="{CA2265A9-3F27-2643-AC32-0505F6521BF6}"/>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3062200497"/>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只有標題">
    <p:spTree>
      <p:nvGrpSpPr>
        <p:cNvPr id="1" name=""/>
        <p:cNvGrpSpPr/>
        <p:nvPr/>
      </p:nvGrpSpPr>
      <p:grpSpPr>
        <a:xfrm>
          <a:off x="0" y="0"/>
          <a:ext cx="0" cy="0"/>
          <a:chOff x="0" y="0"/>
          <a:chExt cx="0" cy="0"/>
        </a:xfrm>
      </p:grpSpPr>
      <p:pic>
        <p:nvPicPr>
          <p:cNvPr id="9" name="圖片 8">
            <a:extLst>
              <a:ext uri="{FF2B5EF4-FFF2-40B4-BE49-F238E27FC236}">
                <a16:creationId xmlns="" xmlns:a16="http://schemas.microsoft.com/office/drawing/2014/main" id="{66370722-E071-4F40-9762-6190C8488EF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日期版面配置區 2">
            <a:extLst>
              <a:ext uri="{FF2B5EF4-FFF2-40B4-BE49-F238E27FC236}">
                <a16:creationId xmlns="" xmlns:a16="http://schemas.microsoft.com/office/drawing/2014/main" id="{34CA0D13-F031-9F46-A8B3-26012FCF5148}"/>
              </a:ext>
            </a:extLst>
          </p:cNvPr>
          <p:cNvSpPr>
            <a:spLocks noGrp="1"/>
          </p:cNvSpPr>
          <p:nvPr>
            <p:ph type="dt" sz="half" idx="10"/>
          </p:nvPr>
        </p:nvSpPr>
        <p:spPr/>
        <p:txBody>
          <a:bodyPr/>
          <a:lstStyle/>
          <a:p>
            <a:fld id="{3B448904-DDFA-4AE3-B81E-76D171C6B114}"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4" name="頁尾版面配置區 3">
            <a:extLst>
              <a:ext uri="{FF2B5EF4-FFF2-40B4-BE49-F238E27FC236}">
                <a16:creationId xmlns="" xmlns:a16="http://schemas.microsoft.com/office/drawing/2014/main" id="{A1FBFCA8-341B-F04B-A170-0FF8F29F1D9B}"/>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5" name="投影片編號版面配置區 4">
            <a:extLst>
              <a:ext uri="{FF2B5EF4-FFF2-40B4-BE49-F238E27FC236}">
                <a16:creationId xmlns="" xmlns:a16="http://schemas.microsoft.com/office/drawing/2014/main" id="{37852C48-D0B4-1646-B20C-5CCB934BD1B7}"/>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7" name="標題 1">
            <a:extLst>
              <a:ext uri="{FF2B5EF4-FFF2-40B4-BE49-F238E27FC236}">
                <a16:creationId xmlns="" xmlns:a16="http://schemas.microsoft.com/office/drawing/2014/main" id="{A7465091-DD89-9544-8BAB-E30CA97FA49F}"/>
              </a:ext>
            </a:extLst>
          </p:cNvPr>
          <p:cNvSpPr>
            <a:spLocks noGrp="1"/>
          </p:cNvSpPr>
          <p:nvPr>
            <p:ph type="title"/>
          </p:nvPr>
        </p:nvSpPr>
        <p:spPr>
          <a:xfrm>
            <a:off x="838200" y="464515"/>
            <a:ext cx="10515600" cy="708301"/>
          </a:xfrm>
        </p:spPr>
        <p:txBody>
          <a:bodyPr>
            <a:normAutofit/>
          </a:bodyPr>
          <a:lstStyle>
            <a:lvl1pPr>
              <a:defRPr sz="3200"/>
            </a:lvl1pPr>
          </a:lstStyle>
          <a:p>
            <a:r>
              <a:rPr kumimoji="1" lang="zh-TW" altLang="en-US" dirty="0"/>
              <a:t>按一下以編輯母片標題樣式</a:t>
            </a:r>
          </a:p>
        </p:txBody>
      </p:sp>
    </p:spTree>
    <p:extLst>
      <p:ext uri="{BB962C8B-B14F-4D97-AF65-F5344CB8AC3E}">
        <p14:creationId xmlns:p14="http://schemas.microsoft.com/office/powerpoint/2010/main" val="1978837192"/>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6" name="圖片 5">
            <a:extLst>
              <a:ext uri="{FF2B5EF4-FFF2-40B4-BE49-F238E27FC236}">
                <a16:creationId xmlns="" xmlns:a16="http://schemas.microsoft.com/office/drawing/2014/main" id="{62524ABC-C601-9B4F-8963-C65B4630E683}"/>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日期版面配置區 1">
            <a:extLst>
              <a:ext uri="{FF2B5EF4-FFF2-40B4-BE49-F238E27FC236}">
                <a16:creationId xmlns="" xmlns:a16="http://schemas.microsoft.com/office/drawing/2014/main" id="{CB57B363-4C15-A44B-A33E-91CC2F4DE4B0}"/>
              </a:ext>
            </a:extLst>
          </p:cNvPr>
          <p:cNvSpPr>
            <a:spLocks noGrp="1"/>
          </p:cNvSpPr>
          <p:nvPr>
            <p:ph type="dt" sz="half" idx="10"/>
          </p:nvPr>
        </p:nvSpPr>
        <p:spPr/>
        <p:txBody>
          <a:bodyPr/>
          <a:lstStyle/>
          <a:p>
            <a:fld id="{68FB3347-B148-4C3E-9D2C-7099957F9A3D}"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3" name="頁尾版面配置區 2">
            <a:extLst>
              <a:ext uri="{FF2B5EF4-FFF2-40B4-BE49-F238E27FC236}">
                <a16:creationId xmlns="" xmlns:a16="http://schemas.microsoft.com/office/drawing/2014/main" id="{69F52CB7-E857-0A4E-9A13-0E58B595A5F4}"/>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4" name="投影片編號版面配置區 3">
            <a:extLst>
              <a:ext uri="{FF2B5EF4-FFF2-40B4-BE49-F238E27FC236}">
                <a16:creationId xmlns="" xmlns:a16="http://schemas.microsoft.com/office/drawing/2014/main" id="{F26A503B-6769-6E48-8602-0836AAF8D29A}"/>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2554171010"/>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pic>
        <p:nvPicPr>
          <p:cNvPr id="9" name="圖片 8">
            <a:extLst>
              <a:ext uri="{FF2B5EF4-FFF2-40B4-BE49-F238E27FC236}">
                <a16:creationId xmlns="" xmlns:a16="http://schemas.microsoft.com/office/drawing/2014/main" id="{7F4D9F9C-C3F6-8A49-B825-1D6AFCFE840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標題 1">
            <a:extLst>
              <a:ext uri="{FF2B5EF4-FFF2-40B4-BE49-F238E27FC236}">
                <a16:creationId xmlns="" xmlns:a16="http://schemas.microsoft.com/office/drawing/2014/main" id="{EDDCC3B3-0DD9-2641-A488-77D881994E97}"/>
              </a:ext>
            </a:extLst>
          </p:cNvPr>
          <p:cNvSpPr>
            <a:spLocks noGrp="1"/>
          </p:cNvSpPr>
          <p:nvPr>
            <p:ph type="title"/>
          </p:nvPr>
        </p:nvSpPr>
        <p:spPr>
          <a:xfrm>
            <a:off x="839788" y="737393"/>
            <a:ext cx="3932237" cy="1069975"/>
          </a:xfrm>
        </p:spPr>
        <p:txBody>
          <a:bodyPr anchor="b">
            <a:noAutofit/>
          </a:bodyPr>
          <a:lstStyle>
            <a:lvl1pPr>
              <a:defRPr sz="3200"/>
            </a:lvl1pPr>
          </a:lstStyle>
          <a:p>
            <a:r>
              <a:rPr kumimoji="1" lang="zh-TW" altLang="en-US" dirty="0"/>
              <a:t>按一下以編輯母片標題樣式</a:t>
            </a:r>
          </a:p>
        </p:txBody>
      </p:sp>
      <p:sp>
        <p:nvSpPr>
          <p:cNvPr id="3" name="內容版面配置區 2">
            <a:extLst>
              <a:ext uri="{FF2B5EF4-FFF2-40B4-BE49-F238E27FC236}">
                <a16:creationId xmlns="" xmlns:a16="http://schemas.microsoft.com/office/drawing/2014/main" id="{C230DD91-9DBD-254F-A4B7-EAECD3367997}"/>
              </a:ext>
            </a:extLst>
          </p:cNvPr>
          <p:cNvSpPr>
            <a:spLocks noGrp="1"/>
          </p:cNvSpPr>
          <p:nvPr>
            <p:ph idx="1"/>
          </p:nvPr>
        </p:nvSpPr>
        <p:spPr>
          <a:xfrm>
            <a:off x="5183188" y="737394"/>
            <a:ext cx="6172200" cy="4873625"/>
          </a:xfrm>
        </p:spPr>
        <p:txBody>
          <a:bodyPr/>
          <a:lstStyle>
            <a:lvl1pPr>
              <a:defRPr sz="24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文字版面配置區 3">
            <a:extLst>
              <a:ext uri="{FF2B5EF4-FFF2-40B4-BE49-F238E27FC236}">
                <a16:creationId xmlns="" xmlns:a16="http://schemas.microsoft.com/office/drawing/2014/main" id="{8B71E1A5-6685-B44F-B09D-B19DCBE31ED4}"/>
              </a:ext>
            </a:extLst>
          </p:cNvPr>
          <p:cNvSpPr>
            <a:spLocks noGrp="1"/>
          </p:cNvSpPr>
          <p:nvPr>
            <p:ph type="body" sz="half" idx="2"/>
          </p:nvPr>
        </p:nvSpPr>
        <p:spPr>
          <a:xfrm>
            <a:off x="839788" y="180736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dirty="0"/>
              <a:t>按一下以編輯母片文字樣式</a:t>
            </a:r>
          </a:p>
        </p:txBody>
      </p:sp>
      <p:sp>
        <p:nvSpPr>
          <p:cNvPr id="5" name="日期版面配置區 4">
            <a:extLst>
              <a:ext uri="{FF2B5EF4-FFF2-40B4-BE49-F238E27FC236}">
                <a16:creationId xmlns="" xmlns:a16="http://schemas.microsoft.com/office/drawing/2014/main" id="{F7A07717-53BE-724E-BC7F-979623A3D527}"/>
              </a:ext>
            </a:extLst>
          </p:cNvPr>
          <p:cNvSpPr>
            <a:spLocks noGrp="1"/>
          </p:cNvSpPr>
          <p:nvPr>
            <p:ph type="dt" sz="half" idx="10"/>
          </p:nvPr>
        </p:nvSpPr>
        <p:spPr/>
        <p:txBody>
          <a:bodyPr/>
          <a:lstStyle/>
          <a:p>
            <a:fld id="{05A0AED5-4E39-4BB9-8A57-3CB10D6DB9D6}"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6" name="頁尾版面配置區 5">
            <a:extLst>
              <a:ext uri="{FF2B5EF4-FFF2-40B4-BE49-F238E27FC236}">
                <a16:creationId xmlns="" xmlns:a16="http://schemas.microsoft.com/office/drawing/2014/main" id="{49E84970-6FE6-7748-B779-28D30E45A3A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 xmlns:a16="http://schemas.microsoft.com/office/drawing/2014/main" id="{2184FBDC-4D55-FD4D-B6E4-AADD0A3DE7A8}"/>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749853148"/>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含輔助字幕的圖片">
    <p:spTree>
      <p:nvGrpSpPr>
        <p:cNvPr id="1" name=""/>
        <p:cNvGrpSpPr/>
        <p:nvPr/>
      </p:nvGrpSpPr>
      <p:grpSpPr>
        <a:xfrm>
          <a:off x="0" y="0"/>
          <a:ext cx="0" cy="0"/>
          <a:chOff x="0" y="0"/>
          <a:chExt cx="0" cy="0"/>
        </a:xfrm>
      </p:grpSpPr>
      <p:pic>
        <p:nvPicPr>
          <p:cNvPr id="12" name="圖片 11">
            <a:extLst>
              <a:ext uri="{FF2B5EF4-FFF2-40B4-BE49-F238E27FC236}">
                <a16:creationId xmlns="" xmlns:a16="http://schemas.microsoft.com/office/drawing/2014/main" id="{0C54A79F-45C2-DB4A-BDC7-920AC9E3CE5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圖片版面配置區 2">
            <a:extLst>
              <a:ext uri="{FF2B5EF4-FFF2-40B4-BE49-F238E27FC236}">
                <a16:creationId xmlns="" xmlns:a16="http://schemas.microsoft.com/office/drawing/2014/main" id="{2BFDC7FC-098A-5D47-ADEA-4724D1BBB0B5}"/>
              </a:ext>
            </a:extLst>
          </p:cNvPr>
          <p:cNvSpPr>
            <a:spLocks noGrp="1"/>
          </p:cNvSpPr>
          <p:nvPr>
            <p:ph type="pic" idx="1"/>
          </p:nvPr>
        </p:nvSpPr>
        <p:spPr>
          <a:xfrm>
            <a:off x="5183188" y="745332"/>
            <a:ext cx="6172200" cy="4873625"/>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TW" altLang="en-US" dirty="0"/>
          </a:p>
        </p:txBody>
      </p:sp>
      <p:sp>
        <p:nvSpPr>
          <p:cNvPr id="5" name="日期版面配置區 4">
            <a:extLst>
              <a:ext uri="{FF2B5EF4-FFF2-40B4-BE49-F238E27FC236}">
                <a16:creationId xmlns="" xmlns:a16="http://schemas.microsoft.com/office/drawing/2014/main" id="{2F382018-15CF-7542-95F6-5A89FC7BA482}"/>
              </a:ext>
            </a:extLst>
          </p:cNvPr>
          <p:cNvSpPr>
            <a:spLocks noGrp="1"/>
          </p:cNvSpPr>
          <p:nvPr>
            <p:ph type="dt" sz="half" idx="10"/>
          </p:nvPr>
        </p:nvSpPr>
        <p:spPr/>
        <p:txBody>
          <a:bodyPr/>
          <a:lstStyle/>
          <a:p>
            <a:fld id="{65375E27-F777-473F-9959-502A557CBF66}"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6" name="頁尾版面配置區 5">
            <a:extLst>
              <a:ext uri="{FF2B5EF4-FFF2-40B4-BE49-F238E27FC236}">
                <a16:creationId xmlns="" xmlns:a16="http://schemas.microsoft.com/office/drawing/2014/main" id="{29B60411-4AA6-A140-8CD8-76EBEF7DC8CE}"/>
              </a:ext>
            </a:extLst>
          </p:cNvPr>
          <p:cNvSpPr>
            <a:spLocks noGrp="1"/>
          </p:cNvSpPr>
          <p:nvPr>
            <p:ph type="ftr" sz="quarter" idx="11"/>
          </p:nvPr>
        </p:nvSpPr>
        <p:spPr/>
        <p:txBody>
          <a:bodyPr/>
          <a:lstStyle/>
          <a:p>
            <a:endParaRPr kumimoji="1" lang="zh-TW" altLang="en-US">
              <a:solidFill>
                <a:prstClr val="white">
                  <a:lumMod val="85000"/>
                </a:prstClr>
              </a:solidFill>
            </a:endParaRPr>
          </a:p>
        </p:txBody>
      </p:sp>
      <p:sp>
        <p:nvSpPr>
          <p:cNvPr id="7" name="投影片編號版面配置區 6">
            <a:extLst>
              <a:ext uri="{FF2B5EF4-FFF2-40B4-BE49-F238E27FC236}">
                <a16:creationId xmlns="" xmlns:a16="http://schemas.microsoft.com/office/drawing/2014/main" id="{087C915C-5624-2341-B6E1-E0C714A91185}"/>
              </a:ext>
            </a:extLst>
          </p:cNvPr>
          <p:cNvSpPr>
            <a:spLocks noGrp="1"/>
          </p:cNvSpPr>
          <p:nvPr>
            <p:ph type="sldNum" sz="quarter" idx="12"/>
          </p:nvPr>
        </p:nvSpPr>
        <p:spPr/>
        <p:txBody>
          <a:body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
        <p:nvSpPr>
          <p:cNvPr id="9" name="標題 1">
            <a:extLst>
              <a:ext uri="{FF2B5EF4-FFF2-40B4-BE49-F238E27FC236}">
                <a16:creationId xmlns="" xmlns:a16="http://schemas.microsoft.com/office/drawing/2014/main" id="{D18C6E2F-AD24-8E4C-AB1D-9F25D24419B8}"/>
              </a:ext>
            </a:extLst>
          </p:cNvPr>
          <p:cNvSpPr>
            <a:spLocks noGrp="1"/>
          </p:cNvSpPr>
          <p:nvPr>
            <p:ph type="title"/>
          </p:nvPr>
        </p:nvSpPr>
        <p:spPr>
          <a:xfrm>
            <a:off x="839788" y="737393"/>
            <a:ext cx="3932237" cy="1069975"/>
          </a:xfrm>
        </p:spPr>
        <p:txBody>
          <a:bodyPr anchor="b">
            <a:noAutofit/>
          </a:bodyPr>
          <a:lstStyle>
            <a:lvl1pPr>
              <a:defRPr sz="3200"/>
            </a:lvl1pPr>
          </a:lstStyle>
          <a:p>
            <a:r>
              <a:rPr kumimoji="1" lang="zh-TW" altLang="en-US" dirty="0"/>
              <a:t>按一下以編輯母片標題樣式</a:t>
            </a:r>
          </a:p>
        </p:txBody>
      </p:sp>
      <p:sp>
        <p:nvSpPr>
          <p:cNvPr id="10" name="文字版面配置區 3">
            <a:extLst>
              <a:ext uri="{FF2B5EF4-FFF2-40B4-BE49-F238E27FC236}">
                <a16:creationId xmlns="" xmlns:a16="http://schemas.microsoft.com/office/drawing/2014/main" id="{AF4EFFC8-FDBC-0147-A930-9028878ADD89}"/>
              </a:ext>
            </a:extLst>
          </p:cNvPr>
          <p:cNvSpPr>
            <a:spLocks noGrp="1"/>
          </p:cNvSpPr>
          <p:nvPr>
            <p:ph type="body" sz="half" idx="2"/>
          </p:nvPr>
        </p:nvSpPr>
        <p:spPr>
          <a:xfrm>
            <a:off x="839788" y="1807369"/>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TW" altLang="en-US" dirty="0"/>
              <a:t>按一下以編輯母片文字樣式</a:t>
            </a:r>
          </a:p>
        </p:txBody>
      </p:sp>
    </p:spTree>
    <p:extLst>
      <p:ext uri="{BB962C8B-B14F-4D97-AF65-F5344CB8AC3E}">
        <p14:creationId xmlns:p14="http://schemas.microsoft.com/office/powerpoint/2010/main" val="4159425600"/>
      </p:ext>
    </p:extLst>
  </p:cSld>
  <p:clrMapOvr>
    <a:masterClrMapping/>
  </p:clrMapOvr>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 xmlns:a16="http://schemas.microsoft.com/office/drawing/2014/main" id="{FFB97D0E-AF48-A64B-9A86-3F914924B1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TW" altLang="en-US" dirty="0"/>
              <a:t>按一下以編輯母片標題樣式</a:t>
            </a:r>
          </a:p>
        </p:txBody>
      </p:sp>
      <p:sp>
        <p:nvSpPr>
          <p:cNvPr id="3" name="文字版面配置區 2">
            <a:extLst>
              <a:ext uri="{FF2B5EF4-FFF2-40B4-BE49-F238E27FC236}">
                <a16:creationId xmlns="" xmlns:a16="http://schemas.microsoft.com/office/drawing/2014/main" id="{A8F272FA-8F91-8A43-968C-DB46E4FC25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4" name="日期版面配置區 3">
            <a:extLst>
              <a:ext uri="{FF2B5EF4-FFF2-40B4-BE49-F238E27FC236}">
                <a16:creationId xmlns="" xmlns:a16="http://schemas.microsoft.com/office/drawing/2014/main" id="{9AEC41D4-35D6-AF49-9B24-3031D40656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fld id="{78554B5E-1B06-4716-9718-496C807273F3}" type="datetime1">
              <a:rPr kumimoji="1" lang="zh-TW" altLang="en-US" smtClean="0">
                <a:solidFill>
                  <a:prstClr val="white">
                    <a:lumMod val="85000"/>
                  </a:prstClr>
                </a:solidFill>
              </a:rPr>
              <a:pPr/>
              <a:t>2022/8/13</a:t>
            </a:fld>
            <a:endParaRPr kumimoji="1" lang="zh-TW" altLang="en-US">
              <a:solidFill>
                <a:prstClr val="white">
                  <a:lumMod val="85000"/>
                </a:prstClr>
              </a:solidFill>
            </a:endParaRPr>
          </a:p>
        </p:txBody>
      </p:sp>
      <p:sp>
        <p:nvSpPr>
          <p:cNvPr id="5" name="頁尾版面配置區 4">
            <a:extLst>
              <a:ext uri="{FF2B5EF4-FFF2-40B4-BE49-F238E27FC236}">
                <a16:creationId xmlns="" xmlns:a16="http://schemas.microsoft.com/office/drawing/2014/main" id="{C92DECA2-3AAB-A54A-B278-79D2CE881A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endParaRPr kumimoji="1" lang="zh-TW" altLang="en-US">
              <a:solidFill>
                <a:prstClr val="white">
                  <a:lumMod val="85000"/>
                </a:prstClr>
              </a:solidFill>
            </a:endParaRPr>
          </a:p>
        </p:txBody>
      </p:sp>
      <p:sp>
        <p:nvSpPr>
          <p:cNvPr id="6" name="投影片編號版面配置區 5">
            <a:extLst>
              <a:ext uri="{FF2B5EF4-FFF2-40B4-BE49-F238E27FC236}">
                <a16:creationId xmlns="" xmlns:a16="http://schemas.microsoft.com/office/drawing/2014/main" id="{532DCEFF-98F0-FA49-B1A7-ECEE15E33D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bg1">
                    <a:lumMod val="85000"/>
                  </a:schemeClr>
                </a:solidFill>
                <a:latin typeface="Microsoft JhengHei" panose="020B0604030504040204" pitchFamily="34" charset="-120"/>
                <a:ea typeface="Microsoft JhengHei" panose="020B0604030504040204" pitchFamily="34" charset="-120"/>
              </a:defRPr>
            </a:lvl1pPr>
          </a:lstStyle>
          <a:p>
            <a:fld id="{027F88FA-95D8-A04F-8E36-24DD1F38BB56}" type="slidenum">
              <a:rPr kumimoji="1" lang="zh-TW" altLang="en-US" smtClean="0">
                <a:solidFill>
                  <a:prstClr val="white">
                    <a:lumMod val="85000"/>
                  </a:prstClr>
                </a:solidFill>
              </a:rPr>
              <a:pPr/>
              <a:t>‹#›</a:t>
            </a:fld>
            <a:endParaRPr kumimoji="1" lang="zh-TW" altLang="en-US">
              <a:solidFill>
                <a:prstClr val="white">
                  <a:lumMod val="85000"/>
                </a:prstClr>
              </a:solidFill>
            </a:endParaRPr>
          </a:p>
        </p:txBody>
      </p:sp>
    </p:spTree>
    <p:extLst>
      <p:ext uri="{BB962C8B-B14F-4D97-AF65-F5344CB8AC3E}">
        <p14:creationId xmlns:p14="http://schemas.microsoft.com/office/powerpoint/2010/main" val="3337643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 advClick="0" advTm="4000">
        <p:random/>
      </p:transition>
    </mc:Choice>
    <mc:Fallback xmlns="">
      <p:transition advClick="0" advTm="4000">
        <p:random/>
      </p:transition>
    </mc:Fallback>
  </mc:AlternateContent>
  <p:hf hdr="0" ftr="0" dt="0"/>
  <p:txStyles>
    <p:titleStyle>
      <a:lvl1pPr algn="l" defTabSz="914400" rtl="0" eaLnBrk="1" latinLnBrk="0" hangingPunct="1">
        <a:lnSpc>
          <a:spcPct val="90000"/>
        </a:lnSpc>
        <a:spcBef>
          <a:spcPct val="0"/>
        </a:spcBef>
        <a:buNone/>
        <a:defRPr sz="3200" kern="1200">
          <a:solidFill>
            <a:schemeClr val="tx1"/>
          </a:solidFill>
          <a:latin typeface="Microsoft JhengHei" panose="020B0604030504040204" pitchFamily="34" charset="-120"/>
          <a:ea typeface="Microsoft JhengHei"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icrosoft JhengHei" panose="020B0604030504040204" pitchFamily="34" charset="-120"/>
          <a:ea typeface="Microsoft JhengHei"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icrosoft JhengHei" panose="020B0604030504040204" pitchFamily="34" charset="-120"/>
          <a:ea typeface="Microsoft JhengHei"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icrosoft JhengHei" panose="020B0604030504040204" pitchFamily="34" charset="-120"/>
          <a:ea typeface="Microsoft JhengHei"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icrosoft JhengHei" panose="020B0604030504040204" pitchFamily="34" charset="-120"/>
          <a:ea typeface="Microsoft JhengHei"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icrosoft JhengHei" panose="020B0604030504040204" pitchFamily="34" charset="-120"/>
          <a:ea typeface="Microsoft JhengHei"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409527" y="2877469"/>
            <a:ext cx="11115412" cy="2122618"/>
          </a:xfrm>
        </p:spPr>
        <p:txBody>
          <a:bodyPr>
            <a:noAutofit/>
          </a:bodyPr>
          <a:lstStyle/>
          <a:p>
            <a:pPr>
              <a:lnSpc>
                <a:spcPct val="150000"/>
              </a:lnSpc>
            </a:pPr>
            <a:r>
              <a:rPr lang="en-US" altLang="zh-TW" sz="4400" dirty="0"/>
              <a:t/>
            </a:r>
            <a:br>
              <a:rPr lang="en-US" altLang="zh-TW" sz="4400" dirty="0"/>
            </a:br>
            <a:r>
              <a:rPr lang="zh-TW" altLang="en-US" sz="4400" dirty="0" smtClean="0"/>
              <a:t>嘉義縣</a:t>
            </a:r>
            <a:r>
              <a:rPr lang="en-US" altLang="zh-TW" sz="4400" dirty="0"/>
              <a:t>111 </a:t>
            </a:r>
            <a:r>
              <a:rPr lang="zh-TW" altLang="en-US" sz="4400" dirty="0"/>
              <a:t>年推動中小學</a:t>
            </a:r>
            <a:r>
              <a:rPr lang="en-US" altLang="zh-TW" sz="4400" dirty="0"/>
              <a:t/>
            </a:r>
            <a:br>
              <a:rPr lang="en-US" altLang="zh-TW" sz="4400" dirty="0"/>
            </a:br>
            <a:r>
              <a:rPr lang="zh-TW" altLang="en-US" sz="4400" dirty="0" smtClean="0"/>
              <a:t>數位</a:t>
            </a:r>
            <a:r>
              <a:rPr lang="zh-TW" altLang="en-US" sz="4400" dirty="0"/>
              <a:t>學習精進方案 </a:t>
            </a:r>
            <a:r>
              <a:rPr lang="en-US" altLang="zh-TW" sz="4400" dirty="0"/>
              <a:t/>
            </a:r>
            <a:br>
              <a:rPr lang="en-US" altLang="zh-TW" sz="4400" dirty="0"/>
            </a:br>
            <a:r>
              <a:rPr lang="zh-TW" altLang="en-US" sz="1800" dirty="0"/>
              <a:t>    </a:t>
            </a:r>
            <a:r>
              <a:rPr lang="en-US" altLang="zh-TW" sz="4400" dirty="0"/>
              <a:t/>
            </a:r>
            <a:br>
              <a:rPr lang="en-US" altLang="zh-TW" sz="4400" dirty="0"/>
            </a:br>
            <a:r>
              <a:rPr lang="en-US" altLang="zh-TW" sz="4400" dirty="0"/>
              <a:t> </a:t>
            </a:r>
            <a:r>
              <a:rPr lang="zh-TW" altLang="en-US" sz="4400" dirty="0" smtClean="0"/>
              <a:t>重點學校運作研討會</a:t>
            </a:r>
            <a:endParaRPr lang="en-GB" altLang="en-US" sz="4400" dirty="0">
              <a:solidFill>
                <a:srgbClr val="00B0F0"/>
              </a:solidFill>
              <a:effectLst>
                <a:outerShdw blurRad="38100" dist="38100" dir="2700000" algn="tl">
                  <a:srgbClr val="000000">
                    <a:alpha val="43137"/>
                  </a:srgbClr>
                </a:outerShdw>
              </a:effectLst>
              <a:latin typeface="微軟正黑體" panose="020B0604030504040204" pitchFamily="34" charset="-120"/>
              <a:ea typeface="微軟正黑體" panose="020B0604030504040204" pitchFamily="34" charset="-120"/>
            </a:endParaRPr>
          </a:p>
        </p:txBody>
      </p:sp>
      <p:sp>
        <p:nvSpPr>
          <p:cNvPr id="2" name="投影片編號版面配置區 1">
            <a:extLst>
              <a:ext uri="{FF2B5EF4-FFF2-40B4-BE49-F238E27FC236}">
                <a16:creationId xmlns="" xmlns:a16="http://schemas.microsoft.com/office/drawing/2014/main" id="{B836CA4A-736A-4E2C-83B3-B2886B00F40A}"/>
              </a:ext>
            </a:extLst>
          </p:cNvPr>
          <p:cNvSpPr>
            <a:spLocks noGrp="1"/>
          </p:cNvSpPr>
          <p:nvPr>
            <p:ph type="sldNum" sz="quarter" idx="12"/>
          </p:nvPr>
        </p:nvSpPr>
        <p:spPr/>
        <p:txBody>
          <a:bodyPr/>
          <a:lstStyle/>
          <a:p>
            <a:pPr>
              <a:defRPr/>
            </a:pPr>
            <a:fld id="{0770487F-9BD5-42AD-8B02-2C1798740C25}" type="slidenum">
              <a:rPr lang="en-GB" altLang="en-US" smtClean="0">
                <a:solidFill>
                  <a:prstClr val="white">
                    <a:lumMod val="85000"/>
                  </a:prstClr>
                </a:solidFill>
              </a:rPr>
              <a:pPr>
                <a:defRPr/>
              </a:pPr>
              <a:t>1</a:t>
            </a:fld>
            <a:endParaRPr lang="en-GB" altLang="en-US">
              <a:solidFill>
                <a:prstClr val="white">
                  <a:lumMod val="85000"/>
                </a:prstClr>
              </a:solidFill>
            </a:endParaRPr>
          </a:p>
        </p:txBody>
      </p:sp>
    </p:spTree>
    <p:extLst>
      <p:ext uri="{BB962C8B-B14F-4D97-AF65-F5344CB8AC3E}">
        <p14:creationId xmlns:p14="http://schemas.microsoft.com/office/powerpoint/2010/main" val="354932883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48146" y="384463"/>
            <a:ext cx="2236510" cy="707886"/>
          </a:xfrm>
          <a:prstGeom prst="rect">
            <a:avLst/>
          </a:prstGeom>
          <a:noFill/>
        </p:spPr>
        <p:txBody>
          <a:bodyPr wrap="none" rtlCol="0">
            <a:spAutoFit/>
          </a:bodyPr>
          <a:lstStyle/>
          <a:p>
            <a:r>
              <a:rPr lang="zh-TW" altLang="en-US" sz="4000" b="1" dirty="0">
                <a:solidFill>
                  <a:srgbClr val="7030A0"/>
                </a:solidFill>
                <a:latin typeface="微軟正黑體" panose="020B0604030504040204" pitchFamily="34" charset="-120"/>
                <a:ea typeface="微軟正黑體" panose="020B0604030504040204" pitchFamily="34" charset="-120"/>
              </a:rPr>
              <a:t>計畫目標</a:t>
            </a:r>
          </a:p>
        </p:txBody>
      </p:sp>
      <p:sp>
        <p:nvSpPr>
          <p:cNvPr id="7" name="文字方塊 6"/>
          <p:cNvSpPr txBox="1"/>
          <p:nvPr/>
        </p:nvSpPr>
        <p:spPr>
          <a:xfrm>
            <a:off x="748146" y="4501699"/>
            <a:ext cx="2236510" cy="707886"/>
          </a:xfrm>
          <a:prstGeom prst="rect">
            <a:avLst/>
          </a:prstGeom>
          <a:noFill/>
        </p:spPr>
        <p:txBody>
          <a:bodyPr wrap="none" rtlCol="0">
            <a:spAutoFit/>
          </a:bodyPr>
          <a:lstStyle/>
          <a:p>
            <a:r>
              <a:rPr lang="zh-TW" altLang="en-US" sz="4000" b="1" dirty="0">
                <a:solidFill>
                  <a:srgbClr val="7030A0"/>
                </a:solidFill>
                <a:latin typeface="微軟正黑體" panose="020B0604030504040204" pitchFamily="34" charset="-120"/>
                <a:ea typeface="微軟正黑體" panose="020B0604030504040204" pitchFamily="34" charset="-120"/>
              </a:rPr>
              <a:t>計畫期程</a:t>
            </a:r>
          </a:p>
        </p:txBody>
      </p:sp>
      <p:sp>
        <p:nvSpPr>
          <p:cNvPr id="3" name="矩形 2"/>
          <p:cNvSpPr/>
          <p:nvPr/>
        </p:nvSpPr>
        <p:spPr>
          <a:xfrm>
            <a:off x="1753176" y="5209585"/>
            <a:ext cx="8476506" cy="461665"/>
          </a:xfrm>
          <a:prstGeom prst="rect">
            <a:avLst/>
          </a:prstGeom>
        </p:spPr>
        <p:txBody>
          <a:bodyPr wrap="square">
            <a:spAutoFit/>
          </a:bodyPr>
          <a:lstStyle/>
          <a:p>
            <a:r>
              <a:rPr lang="zh-TW" altLang="en-US" sz="2400" b="1" dirty="0">
                <a:latin typeface="微軟正黑體" panose="020B0604030504040204" pitchFamily="34" charset="-120"/>
                <a:ea typeface="微軟正黑體" panose="020B0604030504040204" pitchFamily="34" charset="-120"/>
              </a:rPr>
              <a:t>自 </a:t>
            </a:r>
            <a:r>
              <a:rPr lang="en-US" altLang="zh-TW" sz="2400" b="1" dirty="0">
                <a:solidFill>
                  <a:srgbClr val="FF0000"/>
                </a:solidFill>
                <a:latin typeface="微軟正黑體" panose="020B0604030504040204" pitchFamily="34" charset="-120"/>
                <a:ea typeface="微軟正黑體" panose="020B0604030504040204" pitchFamily="34" charset="-120"/>
              </a:rPr>
              <a:t>111 </a:t>
            </a:r>
            <a:r>
              <a:rPr lang="zh-TW" altLang="en-US" sz="2400" b="1" dirty="0">
                <a:solidFill>
                  <a:srgbClr val="FF0000"/>
                </a:solidFill>
                <a:latin typeface="微軟正黑體" panose="020B0604030504040204" pitchFamily="34" charset="-120"/>
                <a:ea typeface="微軟正黑體" panose="020B0604030504040204" pitchFamily="34" charset="-120"/>
              </a:rPr>
              <a:t>年 </a:t>
            </a:r>
            <a:r>
              <a:rPr lang="en-US" altLang="zh-TW" sz="2400" b="1" dirty="0" smtClean="0">
                <a:solidFill>
                  <a:srgbClr val="FF0000"/>
                </a:solidFill>
                <a:latin typeface="微軟正黑體" panose="020B0604030504040204" pitchFamily="34" charset="-120"/>
                <a:ea typeface="微軟正黑體" panose="020B0604030504040204" pitchFamily="34" charset="-120"/>
              </a:rPr>
              <a:t>2 </a:t>
            </a:r>
            <a:r>
              <a:rPr lang="zh-TW" altLang="en-US" sz="2400" b="1" dirty="0">
                <a:solidFill>
                  <a:srgbClr val="FF0000"/>
                </a:solidFill>
                <a:latin typeface="微軟正黑體" panose="020B0604030504040204" pitchFamily="34" charset="-120"/>
                <a:ea typeface="微軟正黑體" panose="020B0604030504040204" pitchFamily="34" charset="-120"/>
              </a:rPr>
              <a:t>月 </a:t>
            </a:r>
            <a:r>
              <a:rPr lang="en-US" altLang="zh-TW" sz="2400" b="1" dirty="0">
                <a:solidFill>
                  <a:srgbClr val="FF0000"/>
                </a:solidFill>
                <a:latin typeface="微軟正黑體" panose="020B0604030504040204" pitchFamily="34" charset="-120"/>
                <a:ea typeface="微軟正黑體" panose="020B0604030504040204" pitchFamily="34" charset="-120"/>
              </a:rPr>
              <a:t>1 </a:t>
            </a:r>
            <a:r>
              <a:rPr lang="zh-TW" altLang="en-US" sz="2400" b="1" dirty="0">
                <a:solidFill>
                  <a:srgbClr val="FF0000"/>
                </a:solidFill>
                <a:latin typeface="微軟正黑體" panose="020B0604030504040204" pitchFamily="34" charset="-120"/>
                <a:ea typeface="微軟正黑體" panose="020B0604030504040204" pitchFamily="34" charset="-120"/>
              </a:rPr>
              <a:t>日起 </a:t>
            </a:r>
            <a:r>
              <a:rPr lang="en-US" altLang="zh-TW" sz="2400" b="1" dirty="0">
                <a:solidFill>
                  <a:srgbClr val="FF0000"/>
                </a:solidFill>
                <a:latin typeface="微軟正黑體" panose="020B0604030504040204" pitchFamily="34" charset="-120"/>
                <a:ea typeface="微軟正黑體" panose="020B0604030504040204" pitchFamily="34" charset="-120"/>
              </a:rPr>
              <a:t>114 </a:t>
            </a:r>
            <a:r>
              <a:rPr lang="zh-TW" altLang="en-US" sz="2400" b="1" dirty="0">
                <a:solidFill>
                  <a:srgbClr val="FF0000"/>
                </a:solidFill>
                <a:latin typeface="微軟正黑體" panose="020B0604030504040204" pitchFamily="34" charset="-120"/>
                <a:ea typeface="微軟正黑體" panose="020B0604030504040204" pitchFamily="34" charset="-120"/>
              </a:rPr>
              <a:t>年 </a:t>
            </a:r>
            <a:r>
              <a:rPr lang="en-US" altLang="zh-TW" sz="2400" b="1" dirty="0">
                <a:solidFill>
                  <a:srgbClr val="FF0000"/>
                </a:solidFill>
                <a:latin typeface="微軟正黑體" panose="020B0604030504040204" pitchFamily="34" charset="-120"/>
                <a:ea typeface="微軟正黑體" panose="020B0604030504040204" pitchFamily="34" charset="-120"/>
              </a:rPr>
              <a:t>12 </a:t>
            </a:r>
            <a:r>
              <a:rPr lang="zh-TW" altLang="en-US" sz="2400" b="1" dirty="0">
                <a:solidFill>
                  <a:srgbClr val="FF0000"/>
                </a:solidFill>
                <a:latin typeface="微軟正黑體" panose="020B0604030504040204" pitchFamily="34" charset="-120"/>
                <a:ea typeface="微軟正黑體" panose="020B0604030504040204" pitchFamily="34" charset="-120"/>
              </a:rPr>
              <a:t>月 </a:t>
            </a:r>
            <a:r>
              <a:rPr lang="en-US" altLang="zh-TW" sz="2400" b="1" dirty="0">
                <a:solidFill>
                  <a:srgbClr val="FF0000"/>
                </a:solidFill>
                <a:latin typeface="微軟正黑體" panose="020B0604030504040204" pitchFamily="34" charset="-120"/>
                <a:ea typeface="微軟正黑體" panose="020B0604030504040204" pitchFamily="34" charset="-120"/>
              </a:rPr>
              <a:t>31 </a:t>
            </a:r>
            <a:r>
              <a:rPr lang="zh-TW" altLang="en-US" sz="2400" b="1" dirty="0">
                <a:solidFill>
                  <a:srgbClr val="FF0000"/>
                </a:solidFill>
                <a:latin typeface="微軟正黑體" panose="020B0604030504040204" pitchFamily="34" charset="-120"/>
                <a:ea typeface="微軟正黑體" panose="020B0604030504040204" pitchFamily="34" charset="-120"/>
              </a:rPr>
              <a:t>日</a:t>
            </a:r>
            <a:r>
              <a:rPr lang="zh-TW" altLang="en-US" sz="2400" b="1" dirty="0">
                <a:latin typeface="微軟正黑體" panose="020B0604030504040204" pitchFamily="34" charset="-120"/>
                <a:ea typeface="微軟正黑體" panose="020B0604030504040204" pitchFamily="34" charset="-120"/>
              </a:rPr>
              <a:t>止，為期 </a:t>
            </a:r>
            <a:r>
              <a:rPr lang="en-US" altLang="zh-TW" sz="2400" b="1" dirty="0" smtClean="0">
                <a:solidFill>
                  <a:srgbClr val="FF0000"/>
                </a:solidFill>
                <a:latin typeface="微軟正黑體" panose="020B0604030504040204" pitchFamily="34" charset="-120"/>
                <a:ea typeface="微軟正黑體" panose="020B0604030504040204" pitchFamily="34" charset="-120"/>
              </a:rPr>
              <a:t>4</a:t>
            </a:r>
            <a:r>
              <a:rPr lang="en-US" altLang="zh-TW" sz="2400" b="1" dirty="0" smtClean="0">
                <a:latin typeface="微軟正黑體" panose="020B0604030504040204" pitchFamily="34" charset="-120"/>
                <a:ea typeface="微軟正黑體" panose="020B0604030504040204" pitchFamily="34" charset="-120"/>
              </a:rPr>
              <a:t> </a:t>
            </a:r>
            <a:r>
              <a:rPr lang="zh-TW" altLang="en-US" sz="2400" b="1" dirty="0">
                <a:latin typeface="微軟正黑體" panose="020B0604030504040204" pitchFamily="34" charset="-120"/>
                <a:ea typeface="微軟正黑體" panose="020B0604030504040204" pitchFamily="34" charset="-120"/>
              </a:rPr>
              <a:t>年。</a:t>
            </a:r>
          </a:p>
        </p:txBody>
      </p:sp>
      <p:sp>
        <p:nvSpPr>
          <p:cNvPr id="10" name="五邊形 9"/>
          <p:cNvSpPr/>
          <p:nvPr/>
        </p:nvSpPr>
        <p:spPr>
          <a:xfrm>
            <a:off x="2300739" y="1571507"/>
            <a:ext cx="2860159" cy="747188"/>
          </a:xfrm>
          <a:prstGeom prst="homePlate">
            <a:avLst/>
          </a:prstGeom>
          <a:solidFill>
            <a:schemeClr val="accent4">
              <a:lumMod val="20000"/>
              <a:lumOff val="80000"/>
            </a:schemeClr>
          </a:solid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b="1" dirty="0" smtClean="0">
                <a:solidFill>
                  <a:srgbClr val="FF0000"/>
                </a:solidFill>
                <a:latin typeface="微軟正黑體" panose="020B0604030504040204" pitchFamily="34" charset="-120"/>
                <a:ea typeface="微軟正黑體" panose="020B0604030504040204" pitchFamily="34" charset="-120"/>
              </a:rPr>
              <a:t>經驗分享</a:t>
            </a:r>
            <a:endParaRPr lang="zh-TW" altLang="en-US" sz="3200" b="1" dirty="0">
              <a:solidFill>
                <a:srgbClr val="FF0000"/>
              </a:solidFill>
              <a:latin typeface="微軟正黑體" panose="020B0604030504040204" pitchFamily="34" charset="-120"/>
              <a:ea typeface="微軟正黑體" panose="020B0604030504040204" pitchFamily="34" charset="-120"/>
            </a:endParaRPr>
          </a:p>
        </p:txBody>
      </p:sp>
      <p:sp>
        <p:nvSpPr>
          <p:cNvPr id="11" name="五邊形 10"/>
          <p:cNvSpPr/>
          <p:nvPr/>
        </p:nvSpPr>
        <p:spPr>
          <a:xfrm>
            <a:off x="2300740" y="2797853"/>
            <a:ext cx="2860159" cy="747188"/>
          </a:xfrm>
          <a:prstGeom prst="homePlate">
            <a:avLst/>
          </a:prstGeom>
          <a:solidFill>
            <a:schemeClr val="accent4">
              <a:lumMod val="20000"/>
              <a:lumOff val="80000"/>
            </a:schemeClr>
          </a:solidFill>
          <a:ln>
            <a:solidFill>
              <a:schemeClr val="accent3">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3200" b="1" dirty="0" smtClean="0">
                <a:solidFill>
                  <a:srgbClr val="FF0000"/>
                </a:solidFill>
                <a:latin typeface="微軟正黑體" panose="020B0604030504040204" pitchFamily="34" charset="-120"/>
                <a:ea typeface="微軟正黑體" panose="020B0604030504040204" pitchFamily="34" charset="-120"/>
              </a:rPr>
              <a:t>專業對話</a:t>
            </a:r>
            <a:endParaRPr lang="zh-TW" altLang="en-US" sz="3200" b="1" dirty="0">
              <a:solidFill>
                <a:srgbClr val="FF0000"/>
              </a:solidFill>
              <a:latin typeface="微軟正黑體" panose="020B0604030504040204" pitchFamily="34" charset="-120"/>
              <a:ea typeface="微軟正黑體" panose="020B0604030504040204" pitchFamily="34" charset="-120"/>
            </a:endParaRPr>
          </a:p>
        </p:txBody>
      </p:sp>
      <p:sp>
        <p:nvSpPr>
          <p:cNvPr id="12" name="橢圓 11"/>
          <p:cNvSpPr/>
          <p:nvPr/>
        </p:nvSpPr>
        <p:spPr>
          <a:xfrm>
            <a:off x="6016335" y="1205345"/>
            <a:ext cx="2868589" cy="2712028"/>
          </a:xfrm>
          <a:prstGeom prst="ellipse">
            <a:avLst/>
          </a:prstGeom>
          <a:solidFill>
            <a:schemeClr val="accent4">
              <a:lumMod val="20000"/>
              <a:lumOff val="80000"/>
            </a:schemeClr>
          </a:solidFill>
          <a:ln>
            <a:solidFill>
              <a:schemeClr val="accent6">
                <a:lumMod val="60000"/>
                <a:lumOff val="40000"/>
              </a:schemeClr>
            </a:solidFill>
          </a:ln>
          <a:effectLst>
            <a:glow rad="139700">
              <a:schemeClr val="accent4">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dirty="0" smtClean="0"/>
              <a:t>非</a:t>
            </a:r>
            <a:r>
              <a:rPr lang="zh-TW" altLang="en-US" sz="3600" b="1" dirty="0" smtClean="0">
                <a:solidFill>
                  <a:schemeClr val="tx1"/>
                </a:solidFill>
                <a:latin typeface="微軟正黑體" panose="020B0604030504040204" pitchFamily="34" charset="-120"/>
                <a:ea typeface="微軟正黑體" panose="020B0604030504040204" pitchFamily="34" charset="-120"/>
              </a:rPr>
              <a:t>非前瞻學校</a:t>
            </a:r>
            <a:endParaRPr lang="en-US" altLang="zh-TW" sz="3600" b="1" dirty="0" smtClean="0">
              <a:solidFill>
                <a:schemeClr val="tx1"/>
              </a:solidFill>
              <a:latin typeface="微軟正黑體" panose="020B0604030504040204" pitchFamily="34" charset="-120"/>
              <a:ea typeface="微軟正黑體" panose="020B0604030504040204" pitchFamily="34" charset="-120"/>
            </a:endParaRPr>
          </a:p>
          <a:p>
            <a:pPr algn="ctr"/>
            <a:r>
              <a:rPr lang="en-US" altLang="zh-TW" sz="3600" b="1" dirty="0" smtClean="0">
                <a:solidFill>
                  <a:schemeClr val="tx1"/>
                </a:solidFill>
                <a:latin typeface="微軟正黑體" panose="020B0604030504040204" pitchFamily="34" charset="-120"/>
                <a:ea typeface="微軟正黑體" panose="020B0604030504040204" pitchFamily="34" charset="-120"/>
              </a:rPr>
              <a:t>(B</a:t>
            </a:r>
            <a:r>
              <a:rPr lang="zh-TW" altLang="en-US" sz="3600" b="1" dirty="0" smtClean="0">
                <a:solidFill>
                  <a:schemeClr val="tx1"/>
                </a:solidFill>
                <a:latin typeface="微軟正黑體" panose="020B0604030504040204" pitchFamily="34" charset="-120"/>
                <a:ea typeface="微軟正黑體" panose="020B0604030504040204" pitchFamily="34" charset="-120"/>
              </a:rPr>
              <a:t>組學校</a:t>
            </a:r>
            <a:r>
              <a:rPr lang="en-US" altLang="zh-TW" sz="3600" b="1" dirty="0" smtClean="0">
                <a:solidFill>
                  <a:schemeClr val="tx1"/>
                </a:solidFill>
                <a:latin typeface="微軟正黑體" panose="020B0604030504040204" pitchFamily="34" charset="-120"/>
                <a:ea typeface="微軟正黑體" panose="020B0604030504040204" pitchFamily="34" charset="-120"/>
              </a:rPr>
              <a:t>)</a:t>
            </a:r>
            <a:endParaRPr lang="zh-TW" altLang="en-US" sz="3600" b="1"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64209296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79319" y="83127"/>
            <a:ext cx="2031325" cy="646331"/>
          </a:xfrm>
          <a:prstGeom prst="rect">
            <a:avLst/>
          </a:prstGeom>
          <a:noFill/>
        </p:spPr>
        <p:txBody>
          <a:bodyPr wrap="none" rtlCol="0">
            <a:spAutoFit/>
          </a:bodyPr>
          <a:lstStyle/>
          <a:p>
            <a:r>
              <a:rPr lang="zh-TW" altLang="en-US" sz="3600" b="1" dirty="0">
                <a:solidFill>
                  <a:srgbClr val="7030A0"/>
                </a:solidFill>
                <a:latin typeface="微軟正黑體" panose="020B0604030504040204" pitchFamily="34" charset="-120"/>
                <a:ea typeface="微軟正黑體" panose="020B0604030504040204" pitchFamily="34" charset="-120"/>
              </a:rPr>
              <a:t>名詞釋義</a:t>
            </a:r>
          </a:p>
        </p:txBody>
      </p:sp>
      <p:sp>
        <p:nvSpPr>
          <p:cNvPr id="6" name="矩形 5"/>
          <p:cNvSpPr/>
          <p:nvPr/>
        </p:nvSpPr>
        <p:spPr>
          <a:xfrm>
            <a:off x="2882562" y="92334"/>
            <a:ext cx="5595602" cy="646331"/>
          </a:xfrm>
          <a:prstGeom prst="rect">
            <a:avLst/>
          </a:prstGeom>
        </p:spPr>
        <p:txBody>
          <a:bodyPr wrap="square">
            <a:spAutoFit/>
          </a:bodyPr>
          <a:lstStyle/>
          <a:p>
            <a:r>
              <a:rPr lang="zh-TW" altLang="en-US" b="1" dirty="0" smtClean="0">
                <a:latin typeface="微軟正黑體" panose="020B0604030504040204" pitchFamily="34" charset="-120"/>
                <a:ea typeface="微軟正黑體" panose="020B0604030504040204" pitchFamily="34" charset="-120"/>
              </a:rPr>
              <a:t>前瞻學校</a:t>
            </a:r>
            <a:r>
              <a:rPr lang="en-US" altLang="zh-TW" b="1" dirty="0" smtClean="0">
                <a:latin typeface="微軟正黑體" panose="020B0604030504040204" pitchFamily="34" charset="-120"/>
                <a:ea typeface="微軟正黑體" panose="020B0604030504040204" pitchFamily="34" charset="-120"/>
              </a:rPr>
              <a:t>(A</a:t>
            </a:r>
            <a:r>
              <a:rPr lang="zh-TW" altLang="en-US" b="1" dirty="0" smtClean="0">
                <a:latin typeface="微軟正黑體" panose="020B0604030504040204" pitchFamily="34" charset="-120"/>
                <a:ea typeface="微軟正黑體" panose="020B0604030504040204" pitchFamily="34" charset="-120"/>
              </a:rPr>
              <a:t>組學校</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a:t>
            </a:r>
            <a:r>
              <a:rPr lang="en-US" altLang="zh-TW" b="1" dirty="0" smtClean="0">
                <a:latin typeface="微軟正黑體" panose="020B0604030504040204" pitchFamily="34" charset="-120"/>
                <a:ea typeface="微軟正黑體" panose="020B0604030504040204" pitchFamily="34" charset="-120"/>
              </a:rPr>
              <a:t>111</a:t>
            </a:r>
            <a:r>
              <a:rPr lang="zh-TW" altLang="en-US" b="1" dirty="0" smtClean="0">
                <a:latin typeface="微軟正黑體" panose="020B0604030504040204" pitchFamily="34" charset="-120"/>
                <a:ea typeface="微軟正黑體" panose="020B0604030504040204" pitchFamily="34" charset="-120"/>
              </a:rPr>
              <a:t>年度類</a:t>
            </a:r>
            <a:r>
              <a:rPr lang="en-US" altLang="zh-TW" b="1" dirty="0" smtClean="0">
                <a:latin typeface="微軟正黑體" panose="020B0604030504040204" pitchFamily="34" charset="-120"/>
                <a:ea typeface="微軟正黑體" panose="020B0604030504040204" pitchFamily="34" charset="-120"/>
              </a:rPr>
              <a:t>1</a:t>
            </a:r>
            <a:r>
              <a:rPr lang="zh-TW" altLang="en-US" b="1" dirty="0" smtClean="0">
                <a:latin typeface="微軟正黑體" panose="020B0604030504040204" pitchFamily="34" charset="-120"/>
                <a:ea typeface="微軟正黑體" panose="020B0604030504040204" pitchFamily="34" charset="-120"/>
              </a:rPr>
              <a:t>、類</a:t>
            </a:r>
            <a:r>
              <a:rPr lang="en-US" altLang="zh-TW" b="1" dirty="0" smtClean="0">
                <a:latin typeface="微軟正黑體" panose="020B0604030504040204" pitchFamily="34" charset="-120"/>
                <a:ea typeface="微軟正黑體" panose="020B0604030504040204" pitchFamily="34" charset="-120"/>
              </a:rPr>
              <a:t>2</a:t>
            </a:r>
            <a:r>
              <a:rPr lang="zh-TW" altLang="en-US" b="1" dirty="0" smtClean="0">
                <a:latin typeface="微軟正黑體" panose="020B0604030504040204" pitchFamily="34" charset="-120"/>
                <a:ea typeface="微軟正黑體" panose="020B0604030504040204" pitchFamily="34" charset="-120"/>
              </a:rPr>
              <a:t>、類</a:t>
            </a:r>
            <a:r>
              <a:rPr lang="en-US" altLang="zh-TW" b="1" dirty="0" smtClean="0">
                <a:latin typeface="微軟正黑體" panose="020B0604030504040204" pitchFamily="34" charset="-120"/>
                <a:ea typeface="微軟正黑體" panose="020B0604030504040204" pitchFamily="34" charset="-120"/>
              </a:rPr>
              <a:t>3</a:t>
            </a:r>
            <a:r>
              <a:rPr lang="zh-TW" altLang="en-US" b="1" dirty="0" smtClean="0">
                <a:latin typeface="微軟正黑體" panose="020B0604030504040204" pitchFamily="34" charset="-120"/>
                <a:ea typeface="微軟正黑體" panose="020B0604030504040204" pitchFamily="34" charset="-120"/>
              </a:rPr>
              <a:t>學校</a:t>
            </a:r>
            <a:endParaRPr lang="en-US" altLang="zh-TW" b="1" dirty="0">
              <a:latin typeface="微軟正黑體" panose="020B0604030504040204" pitchFamily="34" charset="-120"/>
              <a:ea typeface="微軟正黑體" panose="020B0604030504040204" pitchFamily="34" charset="-120"/>
            </a:endParaRPr>
          </a:p>
          <a:p>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非</a:t>
            </a:r>
            <a:r>
              <a:rPr lang="zh-TW" altLang="en-US" b="1" dirty="0">
                <a:solidFill>
                  <a:schemeClr val="accent4">
                    <a:lumMod val="50000"/>
                  </a:schemeClr>
                </a:solidFill>
                <a:latin typeface="微軟正黑體" panose="020B0604030504040204" pitchFamily="34" charset="-120"/>
                <a:ea typeface="微軟正黑體" panose="020B0604030504040204" pitchFamily="34" charset="-120"/>
              </a:rPr>
              <a:t>前瞻</a:t>
            </a:r>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學校</a:t>
            </a:r>
            <a:r>
              <a:rPr lang="en-US" altLang="zh-TW" b="1" dirty="0" smtClean="0">
                <a:solidFill>
                  <a:schemeClr val="accent4">
                    <a:lumMod val="50000"/>
                  </a:schemeClr>
                </a:solidFill>
                <a:latin typeface="微軟正黑體" panose="020B0604030504040204" pitchFamily="34" charset="-120"/>
                <a:ea typeface="微軟正黑體" panose="020B0604030504040204" pitchFamily="34" charset="-120"/>
              </a:rPr>
              <a:t>(B</a:t>
            </a:r>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組學校</a:t>
            </a:r>
            <a:r>
              <a:rPr lang="en-US" altLang="zh-TW" b="1" dirty="0" smtClean="0">
                <a:solidFill>
                  <a:schemeClr val="accent4">
                    <a:lumMod val="50000"/>
                  </a:schemeClr>
                </a:solidFill>
                <a:latin typeface="微軟正黑體" panose="020B0604030504040204" pitchFamily="34" charset="-120"/>
                <a:ea typeface="微軟正黑體" panose="020B0604030504040204" pitchFamily="34" charset="-120"/>
              </a:rPr>
              <a:t>)</a:t>
            </a:r>
            <a:r>
              <a:rPr lang="zh-TW" altLang="en-US" b="1" dirty="0" smtClean="0">
                <a:solidFill>
                  <a:schemeClr val="accent4">
                    <a:lumMod val="50000"/>
                  </a:schemeClr>
                </a:solidFill>
                <a:latin typeface="微軟正黑體" panose="020B0604030504040204" pitchFamily="34" charset="-120"/>
                <a:ea typeface="微軟正黑體" panose="020B0604030504040204" pitchFamily="34" charset="-120"/>
              </a:rPr>
              <a:t>：非上述學校</a:t>
            </a:r>
            <a:endParaRPr lang="en-US" altLang="zh-TW" b="1" dirty="0">
              <a:solidFill>
                <a:schemeClr val="accent4">
                  <a:lumMod val="50000"/>
                </a:schemeClr>
              </a:solidFill>
              <a:latin typeface="微軟正黑體" panose="020B0604030504040204" pitchFamily="34" charset="-120"/>
              <a:ea typeface="微軟正黑體" panose="020B0604030504040204" pitchFamily="34" charset="-120"/>
            </a:endParaRPr>
          </a:p>
        </p:txBody>
      </p:sp>
      <p:pic>
        <p:nvPicPr>
          <p:cNvPr id="3" name="圖片 2"/>
          <p:cNvPicPr>
            <a:picLocks noChangeAspect="1"/>
          </p:cNvPicPr>
          <p:nvPr/>
        </p:nvPicPr>
        <p:blipFill>
          <a:blip r:embed="rId2"/>
          <a:stretch>
            <a:fillRect/>
          </a:stretch>
        </p:blipFill>
        <p:spPr>
          <a:xfrm>
            <a:off x="779319" y="649887"/>
            <a:ext cx="9450119" cy="6134956"/>
          </a:xfrm>
          <a:prstGeom prst="rect">
            <a:avLst/>
          </a:prstGeom>
        </p:spPr>
      </p:pic>
    </p:spTree>
    <p:extLst>
      <p:ext uri="{BB962C8B-B14F-4D97-AF65-F5344CB8AC3E}">
        <p14:creationId xmlns:p14="http://schemas.microsoft.com/office/powerpoint/2010/main" val="4012854629"/>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p:cNvSpPr txBox="1"/>
          <p:nvPr/>
        </p:nvSpPr>
        <p:spPr>
          <a:xfrm>
            <a:off x="457201" y="72736"/>
            <a:ext cx="5929828" cy="584775"/>
          </a:xfrm>
          <a:prstGeom prst="rect">
            <a:avLst/>
          </a:prstGeom>
          <a:noFill/>
        </p:spPr>
        <p:txBody>
          <a:bodyPr wrap="none" rtlCol="0">
            <a:spAutoFit/>
          </a:bodyPr>
          <a:lstStyle/>
          <a:p>
            <a:r>
              <a:rPr lang="zh-TW" altLang="en-US" sz="3200" b="1" dirty="0" smtClean="0">
                <a:solidFill>
                  <a:srgbClr val="7030A0"/>
                </a:solidFill>
                <a:latin typeface="微軟正黑體" panose="020B0604030504040204" pitchFamily="34" charset="-120"/>
                <a:ea typeface="微軟正黑體" panose="020B0604030504040204" pitchFamily="34" charset="-120"/>
              </a:rPr>
              <a:t>重點學校與非前瞻學校跨校社群</a:t>
            </a:r>
            <a:endParaRPr lang="zh-TW" altLang="en-US" sz="3200" b="1" dirty="0">
              <a:solidFill>
                <a:srgbClr val="7030A0"/>
              </a:solidFill>
              <a:latin typeface="微軟正黑體" panose="020B0604030504040204" pitchFamily="34" charset="-120"/>
              <a:ea typeface="微軟正黑體" panose="020B0604030504040204" pitchFamily="34" charset="-120"/>
            </a:endParaRPr>
          </a:p>
        </p:txBody>
      </p:sp>
      <p:graphicFrame>
        <p:nvGraphicFramePr>
          <p:cNvPr id="12" name="表格 11"/>
          <p:cNvGraphicFramePr>
            <a:graphicFrameLocks noGrp="1"/>
          </p:cNvGraphicFramePr>
          <p:nvPr>
            <p:extLst>
              <p:ext uri="{D42A27DB-BD31-4B8C-83A1-F6EECF244321}">
                <p14:modId xmlns:p14="http://schemas.microsoft.com/office/powerpoint/2010/main" val="1935806450"/>
              </p:ext>
            </p:extLst>
          </p:nvPr>
        </p:nvGraphicFramePr>
        <p:xfrm>
          <a:off x="992778" y="803593"/>
          <a:ext cx="9294223" cy="5852160"/>
        </p:xfrm>
        <a:graphic>
          <a:graphicData uri="http://schemas.openxmlformats.org/drawingml/2006/table">
            <a:tbl>
              <a:tblPr firstRow="1" firstCol="1" bandRow="1">
                <a:tableStyleId>{5C22544A-7EE6-4342-B048-85BDC9FD1C3A}</a:tableStyleId>
              </a:tblPr>
              <a:tblGrid>
                <a:gridCol w="950323"/>
                <a:gridCol w="1226127"/>
                <a:gridCol w="7117773"/>
              </a:tblGrid>
              <a:tr h="271959">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項次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重點學校</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非前瞻學校跨校社群</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dirty="0">
                          <a:effectLst/>
                          <a:latin typeface="微軟正黑體" panose="020B0604030504040204" pitchFamily="34" charset="-120"/>
                          <a:ea typeface="微軟正黑體" panose="020B0604030504040204" pitchFamily="34" charset="-120"/>
                        </a:rPr>
                        <a:t>01</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南新國小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過路 南興 布袋 景山 永安 過溝</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忠和國小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水上 成功 北回 南靖 新埤 光榮</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大林國小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三和 梅圳 梅北 太和 大林國中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平林國小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六腳 六美 灣內 更寮 北美</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05</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東榮國小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smtClean="0">
                          <a:effectLst/>
                          <a:latin typeface="微軟正黑體" panose="020B0604030504040204" pitchFamily="34" charset="-120"/>
                          <a:ea typeface="微軟正黑體" panose="020B0604030504040204" pitchFamily="34" charset="-120"/>
                        </a:rPr>
                        <a:t>菁埔 </a:t>
                      </a:r>
                      <a:r>
                        <a:rPr lang="zh-TW" sz="1600" kern="100" dirty="0">
                          <a:effectLst/>
                          <a:latin typeface="微軟正黑體" panose="020B0604030504040204" pitchFamily="34" charset="-120"/>
                          <a:ea typeface="微軟正黑體" panose="020B0604030504040204" pitchFamily="34" charset="-120"/>
                        </a:rPr>
                        <a:t>秀林 大崎 福樂 大吉國中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06</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中埔國小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達邦 來吉 新美 香林 茶山 中埔國中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07</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社口國小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大有 中山 同仁 沄水 圓崇 義仁</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08</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黎明國小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和睦 頂六 大湖 民和國中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09</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大南國小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美林 柳溝 月眉 復興 安和</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10</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太保國小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朴子 祥和 港墘 龍港 塭港 東石國中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11</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東石國小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貴林 新塭 新岑 好美 三江 下楫</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12</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內埔國小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龍山 桃源 中和 中興 光華 昇平國中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13</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柳林國小</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鹿草 重寮 下潭 竹園 後塘</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a:effectLst/>
                          <a:latin typeface="微軟正黑體" panose="020B0604030504040204" pitchFamily="34" charset="-120"/>
                          <a:ea typeface="微軟正黑體" panose="020B0604030504040204" pitchFamily="34" charset="-120"/>
                        </a:rPr>
                        <a:t>14</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a:effectLst/>
                          <a:latin typeface="微軟正黑體" panose="020B0604030504040204" pitchFamily="34" charset="-120"/>
                          <a:ea typeface="微軟正黑體" panose="020B0604030504040204" pitchFamily="34" charset="-120"/>
                        </a:rPr>
                        <a:t>六嘉國中</a:t>
                      </a:r>
                      <a:endParaRPr lang="zh-TW" sz="16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太保國中 溪口國中 民和國中 </a:t>
                      </a:r>
                      <a:r>
                        <a:rPr lang="zh-TW" sz="1600" kern="100" dirty="0" smtClean="0">
                          <a:effectLst/>
                          <a:latin typeface="微軟正黑體" panose="020B0604030504040204" pitchFamily="34" charset="-120"/>
                          <a:ea typeface="微軟正黑體" panose="020B0604030504040204" pitchFamily="34" charset="-120"/>
                        </a:rPr>
                        <a:t>梅山國中</a:t>
                      </a:r>
                      <a:r>
                        <a:rPr lang="zh-TW" altLang="en-US" sz="1600" kern="100" dirty="0" smtClean="0">
                          <a:effectLst/>
                          <a:latin typeface="微軟正黑體" panose="020B0604030504040204" pitchFamily="34" charset="-120"/>
                          <a:ea typeface="微軟正黑體" panose="020B0604030504040204" pitchFamily="34" charset="-120"/>
                        </a:rPr>
                        <a:t>  </a:t>
                      </a:r>
                      <a:r>
                        <a:rPr lang="zh-TW" sz="1600" kern="100" dirty="0" smtClean="0">
                          <a:effectLst/>
                          <a:latin typeface="微軟正黑體" panose="020B0604030504040204" pitchFamily="34" charset="-120"/>
                          <a:ea typeface="微軟正黑體" panose="020B0604030504040204" pitchFamily="34" charset="-120"/>
                        </a:rPr>
                        <a:t>大埔</a:t>
                      </a:r>
                      <a:r>
                        <a:rPr lang="zh-TW" sz="1600" kern="100" dirty="0">
                          <a:effectLst/>
                          <a:latin typeface="微軟正黑體" panose="020B0604030504040204" pitchFamily="34" charset="-120"/>
                          <a:ea typeface="微軟正黑體" panose="020B0604030504040204" pitchFamily="34" charset="-120"/>
                        </a:rPr>
                        <a:t>國中小</a:t>
                      </a:r>
                      <a:r>
                        <a:rPr lang="en-US" sz="1600" kern="100" dirty="0">
                          <a:effectLst/>
                          <a:latin typeface="微軟正黑體" panose="020B0604030504040204" pitchFamily="34" charset="-120"/>
                          <a:ea typeface="微軟正黑體" panose="020B0604030504040204" pitchFamily="34" charset="-120"/>
                        </a:rPr>
                        <a:t>  </a:t>
                      </a:r>
                      <a:r>
                        <a:rPr lang="zh-TW" sz="1600" kern="100" dirty="0">
                          <a:effectLst/>
                          <a:latin typeface="微軟正黑體" panose="020B0604030504040204" pitchFamily="34" charset="-120"/>
                          <a:ea typeface="微軟正黑體" panose="020B0604030504040204" pitchFamily="34" charset="-120"/>
                        </a:rPr>
                        <a:t>阿里山國中小</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r h="271959">
                <a:tc>
                  <a:txBody>
                    <a:bodyPr/>
                    <a:lstStyle/>
                    <a:p>
                      <a:pPr algn="ctr">
                        <a:lnSpc>
                          <a:spcPct val="150000"/>
                        </a:lnSpc>
                        <a:spcAft>
                          <a:spcPts val="0"/>
                        </a:spcAft>
                      </a:pPr>
                      <a:r>
                        <a:rPr lang="en-US" sz="1600" kern="100" dirty="0">
                          <a:effectLst/>
                          <a:latin typeface="微軟正黑體" panose="020B0604030504040204" pitchFamily="34" charset="-120"/>
                          <a:ea typeface="微軟正黑體" panose="020B0604030504040204" pitchFamily="34" charset="-120"/>
                        </a:rPr>
                        <a:t>15</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ctr">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義竹國中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c>
                  <a:txBody>
                    <a:bodyPr/>
                    <a:lstStyle/>
                    <a:p>
                      <a:pPr algn="l">
                        <a:lnSpc>
                          <a:spcPct val="150000"/>
                        </a:lnSpc>
                        <a:spcAft>
                          <a:spcPts val="0"/>
                        </a:spcAft>
                      </a:pPr>
                      <a:r>
                        <a:rPr lang="zh-TW" sz="1600" kern="100" dirty="0">
                          <a:effectLst/>
                          <a:latin typeface="微軟正黑體" panose="020B0604030504040204" pitchFamily="34" charset="-120"/>
                          <a:ea typeface="微軟正黑體" panose="020B0604030504040204" pitchFamily="34" charset="-120"/>
                        </a:rPr>
                        <a:t>布袋國中 過溝國中 水上國中 忠和國中 鹿草國中 東榮國中</a:t>
                      </a:r>
                      <a:endParaRPr lang="zh-TW" sz="16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36714" marR="36714" marT="0" marB="0" anchor="ctr"/>
                </a:tc>
              </a:tr>
            </a:tbl>
          </a:graphicData>
        </a:graphic>
      </p:graphicFrame>
    </p:spTree>
    <p:extLst>
      <p:ext uri="{BB962C8B-B14F-4D97-AF65-F5344CB8AC3E}">
        <p14:creationId xmlns:p14="http://schemas.microsoft.com/office/powerpoint/2010/main" val="3654536630"/>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4"/>
          <p:cNvSpPr txBox="1"/>
          <p:nvPr/>
        </p:nvSpPr>
        <p:spPr>
          <a:xfrm>
            <a:off x="706582" y="83127"/>
            <a:ext cx="4339650" cy="646331"/>
          </a:xfrm>
          <a:prstGeom prst="rect">
            <a:avLst/>
          </a:prstGeom>
          <a:noFill/>
        </p:spPr>
        <p:txBody>
          <a:bodyPr wrap="none" rtlCol="0">
            <a:spAutoFit/>
          </a:bodyPr>
          <a:lstStyle/>
          <a:p>
            <a:r>
              <a:rPr lang="zh-TW" altLang="en-US" sz="3600" b="1" dirty="0" smtClean="0">
                <a:solidFill>
                  <a:srgbClr val="7030A0"/>
                </a:solidFill>
                <a:latin typeface="微軟正黑體" panose="020B0604030504040204" pitchFamily="34" charset="-120"/>
                <a:ea typeface="微軟正黑體" panose="020B0604030504040204" pitchFamily="34" charset="-120"/>
              </a:rPr>
              <a:t>非前瞻學校工作任務</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graphicFrame>
        <p:nvGraphicFramePr>
          <p:cNvPr id="2" name="資料庫圖表 1"/>
          <p:cNvGraphicFramePr/>
          <p:nvPr>
            <p:extLst>
              <p:ext uri="{D42A27DB-BD31-4B8C-83A1-F6EECF244321}">
                <p14:modId xmlns:p14="http://schemas.microsoft.com/office/powerpoint/2010/main" val="3006197628"/>
              </p:ext>
            </p:extLst>
          </p:nvPr>
        </p:nvGraphicFramePr>
        <p:xfrm>
          <a:off x="708662" y="3281291"/>
          <a:ext cx="10296786" cy="20179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文字方塊 2"/>
          <p:cNvSpPr txBox="1"/>
          <p:nvPr/>
        </p:nvSpPr>
        <p:spPr>
          <a:xfrm>
            <a:off x="921017" y="841277"/>
            <a:ext cx="9673938" cy="1477328"/>
          </a:xfrm>
          <a:prstGeom prst="rect">
            <a:avLst/>
          </a:prstGeom>
          <a:noFill/>
        </p:spPr>
        <p:txBody>
          <a:bodyPr wrap="square" rtlCol="0">
            <a:spAutoFit/>
          </a:bodyPr>
          <a:lstStyle/>
          <a:p>
            <a:pPr>
              <a:lnSpc>
                <a:spcPct val="150000"/>
              </a:lnSpc>
            </a:pPr>
            <a:r>
              <a:rPr lang="en-US" altLang="zh-TW" sz="2000" dirty="0" smtClean="0">
                <a:latin typeface="微軟正黑體" panose="020B0604030504040204" pitchFamily="34" charset="-120"/>
                <a:ea typeface="微軟正黑體" panose="020B0604030504040204" pitchFamily="34" charset="-120"/>
              </a:rPr>
              <a:t>1.</a:t>
            </a:r>
            <a:r>
              <a:rPr lang="zh-TW" altLang="en-US" sz="2000" dirty="0" smtClean="0">
                <a:latin typeface="微軟正黑體" panose="020B0604030504040204" pitchFamily="34" charset="-120"/>
                <a:ea typeface="微軟正黑體" panose="020B0604030504040204" pitchFamily="34" charset="-120"/>
              </a:rPr>
              <a:t>每年</a:t>
            </a:r>
            <a:r>
              <a:rPr lang="zh-TW" altLang="en-US" sz="2000" dirty="0">
                <a:latin typeface="微軟正黑體" panose="020B0604030504040204" pitchFamily="34" charset="-120"/>
                <a:ea typeface="微軟正黑體" panose="020B0604030504040204" pitchFamily="34" charset="-120"/>
              </a:rPr>
              <a:t>每校</a:t>
            </a:r>
            <a:r>
              <a:rPr lang="zh-TW" altLang="en-US" sz="2000" dirty="0" smtClean="0">
                <a:latin typeface="微軟正黑體" panose="020B0604030504040204" pitchFamily="34" charset="-120"/>
                <a:ea typeface="微軟正黑體" panose="020B0604030504040204" pitchFamily="34" charset="-120"/>
              </a:rPr>
              <a:t>至少參加</a:t>
            </a:r>
            <a:r>
              <a:rPr lang="zh-TW" altLang="en-US" sz="2000" dirty="0">
                <a:latin typeface="微軟正黑體" panose="020B0604030504040204" pitchFamily="34" charset="-120"/>
                <a:ea typeface="微軟正黑體" panose="020B0604030504040204" pitchFamily="34" charset="-120"/>
              </a:rPr>
              <a:t>跨校、跨縣市公開觀議課</a:t>
            </a:r>
            <a:endParaRPr lang="en-US" altLang="zh-TW" sz="2000" dirty="0" smtClean="0">
              <a:latin typeface="微軟正黑體" panose="020B0604030504040204" pitchFamily="34" charset="-120"/>
              <a:ea typeface="微軟正黑體" panose="020B0604030504040204" pitchFamily="34" charset="-120"/>
            </a:endParaRPr>
          </a:p>
          <a:p>
            <a:pPr>
              <a:lnSpc>
                <a:spcPct val="150000"/>
              </a:lnSpc>
            </a:pPr>
            <a:r>
              <a:rPr lang="en-US" altLang="zh-TW" sz="2000" dirty="0" smtClean="0">
                <a:latin typeface="微軟正黑體" panose="020B0604030504040204" pitchFamily="34" charset="-120"/>
                <a:ea typeface="微軟正黑體" panose="020B0604030504040204" pitchFamily="34" charset="-120"/>
              </a:rPr>
              <a:t>2.</a:t>
            </a:r>
            <a:r>
              <a:rPr lang="zh-TW" altLang="en-US" sz="2000" dirty="0">
                <a:latin typeface="微軟正黑體" panose="020B0604030504040204" pitchFamily="34" charset="-120"/>
                <a:ea typeface="微軟正黑體" panose="020B0604030504040204" pitchFamily="34" charset="-120"/>
              </a:rPr>
              <a:t>每年每校至少</a:t>
            </a:r>
            <a:r>
              <a:rPr lang="zh-TW" altLang="en-US" sz="2000" dirty="0" smtClean="0">
                <a:latin typeface="微軟正黑體" panose="020B0604030504040204" pitchFamily="34" charset="-120"/>
                <a:ea typeface="微軟正黑體" panose="020B0604030504040204" pitchFamily="34" charset="-120"/>
              </a:rPr>
              <a:t>辦理</a:t>
            </a:r>
            <a:r>
              <a:rPr lang="en-US" altLang="zh-TW" sz="2000" dirty="0">
                <a:latin typeface="微軟正黑體" panose="020B0604030504040204" pitchFamily="34" charset="-120"/>
                <a:ea typeface="微軟正黑體" panose="020B0604030504040204" pitchFamily="34" charset="-120"/>
              </a:rPr>
              <a:t>1</a:t>
            </a:r>
            <a:r>
              <a:rPr lang="zh-TW" altLang="en-US" sz="2000" dirty="0" smtClean="0">
                <a:latin typeface="微軟正黑體" panose="020B0604030504040204" pitchFamily="34" charset="-120"/>
                <a:ea typeface="微軟正黑體" panose="020B0604030504040204" pitchFamily="34" charset="-120"/>
              </a:rPr>
              <a:t>次</a:t>
            </a:r>
            <a:r>
              <a:rPr lang="zh-TW" altLang="en-US" sz="2000" dirty="0">
                <a:latin typeface="微軟正黑體" panose="020B0604030504040204" pitchFamily="34" charset="-120"/>
                <a:ea typeface="微軟正黑體" panose="020B0604030504040204" pitchFamily="34" charset="-120"/>
              </a:rPr>
              <a:t>數位學習模式公開</a:t>
            </a:r>
            <a:r>
              <a:rPr lang="zh-TW" altLang="en-US" sz="2000" dirty="0" smtClean="0">
                <a:latin typeface="微軟正黑體" panose="020B0604030504040204" pitchFamily="34" charset="-120"/>
                <a:ea typeface="微軟正黑體" panose="020B0604030504040204" pitchFamily="34" charset="-120"/>
              </a:rPr>
              <a:t>授課，由</a:t>
            </a:r>
            <a:r>
              <a:rPr lang="zh-TW" altLang="en-US" sz="2000" dirty="0">
                <a:latin typeface="微軟正黑體" panose="020B0604030504040204" pitchFamily="34" charset="-120"/>
                <a:ea typeface="微軟正黑體" panose="020B0604030504040204" pitchFamily="34" charset="-120"/>
              </a:rPr>
              <a:t>縣市政府</a:t>
            </a:r>
            <a:r>
              <a:rPr lang="zh-TW" altLang="en-US" sz="2000" dirty="0" smtClean="0">
                <a:latin typeface="微軟正黑體" panose="020B0604030504040204" pitchFamily="34" charset="-120"/>
                <a:ea typeface="微軟正黑體" panose="020B0604030504040204" pitchFamily="34" charset="-120"/>
              </a:rPr>
              <a:t>管控品質</a:t>
            </a:r>
            <a:endParaRPr lang="en-US" altLang="zh-TW" sz="2000" dirty="0" smtClean="0">
              <a:latin typeface="微軟正黑體" panose="020B0604030504040204" pitchFamily="34" charset="-120"/>
              <a:ea typeface="微軟正黑體" panose="020B0604030504040204" pitchFamily="34" charset="-120"/>
            </a:endParaRPr>
          </a:p>
          <a:p>
            <a:pPr>
              <a:lnSpc>
                <a:spcPct val="150000"/>
              </a:lnSpc>
            </a:pPr>
            <a:r>
              <a:rPr lang="en-US" altLang="zh-TW" sz="2000" dirty="0" smtClean="0">
                <a:latin typeface="微軟正黑體" panose="020B0604030504040204" pitchFamily="34" charset="-120"/>
                <a:ea typeface="微軟正黑體" panose="020B0604030504040204" pitchFamily="34" charset="-120"/>
              </a:rPr>
              <a:t>3.</a:t>
            </a:r>
            <a:r>
              <a:rPr lang="zh-TW" altLang="en-US" sz="2000" dirty="0">
                <a:latin typeface="微軟正黑體" panose="020B0604030504040204" pitchFamily="34" charset="-120"/>
                <a:ea typeface="微軟正黑體" panose="020B0604030504040204" pitchFamily="34" charset="-120"/>
              </a:rPr>
              <a:t>所有教師</a:t>
            </a:r>
            <a:r>
              <a:rPr lang="en-US" altLang="zh-TW" sz="2000" dirty="0">
                <a:latin typeface="微軟正黑體" panose="020B0604030504040204" pitchFamily="34" charset="-120"/>
                <a:ea typeface="微軟正黑體" panose="020B0604030504040204" pitchFamily="34" charset="-120"/>
              </a:rPr>
              <a:t>4</a:t>
            </a:r>
            <a:r>
              <a:rPr lang="zh-TW" altLang="en-US" sz="2000" dirty="0">
                <a:latin typeface="微軟正黑體" panose="020B0604030504040204" pitchFamily="34" charset="-120"/>
                <a:ea typeface="微軟正黑體" panose="020B0604030504040204" pitchFamily="34" charset="-120"/>
              </a:rPr>
              <a:t>年內須全數</a:t>
            </a:r>
            <a:r>
              <a:rPr lang="zh-TW" altLang="en-US" sz="2000" dirty="0" smtClean="0">
                <a:latin typeface="微軟正黑體" panose="020B0604030504040204" pitchFamily="34" charset="-120"/>
                <a:ea typeface="微軟正黑體" panose="020B0604030504040204" pitchFamily="34" charset="-120"/>
              </a:rPr>
              <a:t>參加</a:t>
            </a:r>
            <a:r>
              <a:rPr lang="en-US" altLang="zh-TW" sz="2000" dirty="0" smtClean="0">
                <a:latin typeface="微軟正黑體" panose="020B0604030504040204" pitchFamily="34" charset="-120"/>
                <a:ea typeface="微軟正黑體" panose="020B0604030504040204" pitchFamily="34" charset="-120"/>
              </a:rPr>
              <a:t>A1.</a:t>
            </a:r>
            <a:r>
              <a:rPr lang="zh-TW" altLang="en-US" sz="2000" dirty="0" smtClean="0">
                <a:latin typeface="微軟正黑體" panose="020B0604030504040204" pitchFamily="34" charset="-120"/>
                <a:ea typeface="微軟正黑體" panose="020B0604030504040204" pitchFamily="34" charset="-120"/>
              </a:rPr>
              <a:t>數位學習工作坊</a:t>
            </a:r>
            <a:r>
              <a:rPr lang="en-US" altLang="zh-TW" sz="2000" dirty="0" smtClean="0">
                <a:latin typeface="微軟正黑體" panose="020B0604030504040204" pitchFamily="34" charset="-120"/>
                <a:ea typeface="微軟正黑體" panose="020B0604030504040204" pitchFamily="34" charset="-120"/>
              </a:rPr>
              <a:t>(</a:t>
            </a:r>
            <a:r>
              <a:rPr lang="zh-TW" altLang="en-US" sz="2000" dirty="0" smtClean="0">
                <a:latin typeface="微軟正黑體" panose="020B0604030504040204" pitchFamily="34" charset="-120"/>
                <a:ea typeface="微軟正黑體" panose="020B0604030504040204" pitchFamily="34" charset="-120"/>
              </a:rPr>
              <a:t>一</a:t>
            </a:r>
            <a:r>
              <a:rPr lang="en-US" altLang="zh-TW" sz="2000" dirty="0" smtClean="0">
                <a:latin typeface="微軟正黑體" panose="020B0604030504040204" pitchFamily="34" charset="-120"/>
                <a:ea typeface="微軟正黑體" panose="020B0604030504040204" pitchFamily="34" charset="-120"/>
              </a:rPr>
              <a:t>)</a:t>
            </a:r>
            <a:r>
              <a:rPr lang="zh-TW" altLang="en-US" sz="2000" dirty="0" smtClean="0">
                <a:latin typeface="微軟正黑體" panose="020B0604030504040204" pitchFamily="34" charset="-120"/>
                <a:ea typeface="微軟正黑體" panose="020B0604030504040204" pitchFamily="34" charset="-120"/>
              </a:rPr>
              <a:t>、</a:t>
            </a:r>
            <a:r>
              <a:rPr lang="en-US" altLang="zh-TW" sz="2000" dirty="0" smtClean="0">
                <a:latin typeface="微軟正黑體" panose="020B0604030504040204" pitchFamily="34" charset="-120"/>
                <a:ea typeface="微軟正黑體" panose="020B0604030504040204" pitchFamily="34" charset="-120"/>
              </a:rPr>
              <a:t>A2</a:t>
            </a:r>
            <a:r>
              <a:rPr lang="zh-TW" altLang="en-US" sz="2000" dirty="0" smtClean="0">
                <a:latin typeface="微軟正黑體" panose="020B0604030504040204" pitchFamily="34" charset="-120"/>
                <a:ea typeface="微軟正黑體" panose="020B0604030504040204" pitchFamily="34" charset="-120"/>
              </a:rPr>
              <a:t>數位學習工作坊</a:t>
            </a:r>
            <a:r>
              <a:rPr lang="en-US" altLang="zh-TW" sz="2000" dirty="0" smtClean="0">
                <a:latin typeface="微軟正黑體" panose="020B0604030504040204" pitchFamily="34" charset="-120"/>
                <a:ea typeface="微軟正黑體" panose="020B0604030504040204" pitchFamily="34" charset="-120"/>
              </a:rPr>
              <a:t>(</a:t>
            </a:r>
            <a:r>
              <a:rPr lang="zh-TW" altLang="en-US" sz="2000" dirty="0" smtClean="0">
                <a:latin typeface="微軟正黑體" panose="020B0604030504040204" pitchFamily="34" charset="-120"/>
                <a:ea typeface="微軟正黑體" panose="020B0604030504040204" pitchFamily="34" charset="-120"/>
              </a:rPr>
              <a:t>二</a:t>
            </a:r>
            <a:r>
              <a:rPr lang="en-US" altLang="zh-TW" sz="2000" dirty="0" smtClean="0">
                <a:latin typeface="微軟正黑體" panose="020B0604030504040204" pitchFamily="34" charset="-120"/>
                <a:ea typeface="微軟正黑體" panose="020B0604030504040204" pitchFamily="34" charset="-120"/>
              </a:rPr>
              <a:t>)</a:t>
            </a:r>
            <a:endParaRPr lang="zh-TW" altLang="en-US" sz="2000"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3223725" y="5323421"/>
            <a:ext cx="2262158" cy="646331"/>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教師運用縣版課程包</a:t>
            </a:r>
            <a:endParaRPr lang="en-US" altLang="zh-TW" b="1" dirty="0" smtClean="0">
              <a:latin typeface="微軟正黑體" panose="020B0604030504040204" pitchFamily="34" charset="-120"/>
              <a:ea typeface="微軟正黑體" panose="020B0604030504040204" pitchFamily="34" charset="-120"/>
            </a:endParaRPr>
          </a:p>
          <a:p>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教學模組</a:t>
            </a:r>
            <a:r>
              <a:rPr lang="en-US" altLang="zh-TW" b="1" dirty="0" smtClean="0">
                <a:latin typeface="微軟正黑體" panose="020B0604030504040204" pitchFamily="34" charset="-120"/>
                <a:ea typeface="微軟正黑體" panose="020B0604030504040204" pitchFamily="34" charset="-120"/>
              </a:rPr>
              <a:t>)</a:t>
            </a:r>
            <a:r>
              <a:rPr lang="zh-TW" altLang="en-US" b="1" dirty="0" smtClean="0">
                <a:latin typeface="微軟正黑體" panose="020B0604030504040204" pitchFamily="34" charset="-120"/>
                <a:ea typeface="微軟正黑體" panose="020B0604030504040204" pitchFamily="34" charset="-120"/>
              </a:rPr>
              <a:t>進行</a:t>
            </a:r>
            <a:r>
              <a:rPr lang="zh-TW" altLang="en-US" b="1" dirty="0">
                <a:latin typeface="微軟正黑體" panose="020B0604030504040204" pitchFamily="34" charset="-120"/>
                <a:ea typeface="微軟正黑體" panose="020B0604030504040204" pitchFamily="34" charset="-120"/>
              </a:rPr>
              <a:t>教學</a:t>
            </a:r>
          </a:p>
        </p:txBody>
      </p:sp>
      <p:sp>
        <p:nvSpPr>
          <p:cNvPr id="9" name="文字方塊 8"/>
          <p:cNvSpPr txBox="1"/>
          <p:nvPr/>
        </p:nvSpPr>
        <p:spPr>
          <a:xfrm>
            <a:off x="887301" y="5299223"/>
            <a:ext cx="2262158" cy="646331"/>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師生運用工具或平台</a:t>
            </a:r>
            <a:endParaRPr lang="en-US" altLang="zh-TW" b="1" dirty="0" smtClean="0">
              <a:latin typeface="微軟正黑體" panose="020B0604030504040204" pitchFamily="34" charset="-120"/>
              <a:ea typeface="微軟正黑體" panose="020B0604030504040204" pitchFamily="34" charset="-120"/>
            </a:endParaRPr>
          </a:p>
          <a:p>
            <a:r>
              <a:rPr lang="zh-TW" altLang="en-US" b="1" dirty="0" smtClean="0">
                <a:latin typeface="微軟正黑體" panose="020B0604030504040204" pitchFamily="34" charset="-120"/>
                <a:ea typeface="微軟正黑體" panose="020B0604030504040204" pitchFamily="34" charset="-120"/>
              </a:rPr>
              <a:t>進行互動</a:t>
            </a:r>
            <a:endParaRPr lang="zh-TW" altLang="en-US" b="1" dirty="0">
              <a:latin typeface="微軟正黑體" panose="020B0604030504040204" pitchFamily="34" charset="-120"/>
              <a:ea typeface="微軟正黑體" panose="020B0604030504040204" pitchFamily="34" charset="-120"/>
            </a:endParaRPr>
          </a:p>
        </p:txBody>
      </p:sp>
      <p:sp>
        <p:nvSpPr>
          <p:cNvPr id="10" name="文字方塊 9"/>
          <p:cNvSpPr txBox="1"/>
          <p:nvPr/>
        </p:nvSpPr>
        <p:spPr>
          <a:xfrm>
            <a:off x="5857055" y="5323421"/>
            <a:ext cx="2262158" cy="646331"/>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自主學習教學設計與</a:t>
            </a:r>
            <a:endParaRPr lang="en-US" altLang="zh-TW" b="1" dirty="0" smtClean="0">
              <a:latin typeface="微軟正黑體" panose="020B0604030504040204" pitchFamily="34" charset="-120"/>
              <a:ea typeface="微軟正黑體" panose="020B0604030504040204" pitchFamily="34" charset="-120"/>
            </a:endParaRPr>
          </a:p>
          <a:p>
            <a:r>
              <a:rPr lang="zh-TW" altLang="en-US" b="1" dirty="0" smtClean="0">
                <a:latin typeface="微軟正黑體" panose="020B0604030504040204" pitchFamily="34" charset="-120"/>
                <a:ea typeface="微軟正黑體" panose="020B0604030504040204" pitchFamily="34" charset="-120"/>
              </a:rPr>
              <a:t>課堂實踐</a:t>
            </a:r>
            <a:endParaRPr lang="zh-TW" altLang="en-US" b="1" dirty="0">
              <a:latin typeface="微軟正黑體" panose="020B0604030504040204" pitchFamily="34" charset="-120"/>
              <a:ea typeface="微軟正黑體" panose="020B0604030504040204" pitchFamily="34" charset="-120"/>
            </a:endParaRPr>
          </a:p>
        </p:txBody>
      </p:sp>
      <p:sp>
        <p:nvSpPr>
          <p:cNvPr id="11" name="文字方塊 10"/>
          <p:cNvSpPr txBox="1"/>
          <p:nvPr/>
        </p:nvSpPr>
        <p:spPr>
          <a:xfrm>
            <a:off x="8303350" y="5323421"/>
            <a:ext cx="2954655" cy="923330"/>
          </a:xfrm>
          <a:prstGeom prst="rect">
            <a:avLst/>
          </a:prstGeom>
          <a:noFill/>
        </p:spPr>
        <p:txBody>
          <a:bodyPr wrap="none" rtlCol="0">
            <a:spAutoFit/>
          </a:bodyPr>
          <a:lstStyle/>
          <a:p>
            <a:r>
              <a:rPr lang="zh-TW" altLang="en-US" b="1" dirty="0" smtClean="0">
                <a:latin typeface="微軟正黑體" panose="020B0604030504040204" pitchFamily="34" charset="-120"/>
                <a:ea typeface="微軟正黑體" panose="020B0604030504040204" pitchFamily="34" charset="-120"/>
              </a:rPr>
              <a:t>結合學校跨域第一類課程</a:t>
            </a:r>
            <a:endParaRPr lang="en-US" altLang="zh-TW" b="1" dirty="0" smtClean="0">
              <a:latin typeface="微軟正黑體" panose="020B0604030504040204" pitchFamily="34" charset="-120"/>
              <a:ea typeface="微軟正黑體" panose="020B0604030504040204" pitchFamily="34" charset="-120"/>
            </a:endParaRPr>
          </a:p>
          <a:p>
            <a:r>
              <a:rPr lang="zh-TW" altLang="en-US" b="1" dirty="0" smtClean="0">
                <a:latin typeface="微軟正黑體" panose="020B0604030504040204" pitchFamily="34" charset="-120"/>
                <a:ea typeface="微軟正黑體" panose="020B0604030504040204" pitchFamily="34" charset="-120"/>
              </a:rPr>
              <a:t>或第四類課程計畫進行教學</a:t>
            </a:r>
            <a:endParaRPr lang="en-US" altLang="zh-TW" b="1" dirty="0" smtClean="0">
              <a:latin typeface="微軟正黑體" panose="020B0604030504040204" pitchFamily="34" charset="-120"/>
              <a:ea typeface="微軟正黑體" panose="020B0604030504040204" pitchFamily="34" charset="-120"/>
            </a:endParaRPr>
          </a:p>
          <a:p>
            <a:endParaRPr lang="zh-TW" altLang="en-US" dirty="0"/>
          </a:p>
        </p:txBody>
      </p:sp>
      <p:sp>
        <p:nvSpPr>
          <p:cNvPr id="4" name="矩形 3"/>
          <p:cNvSpPr/>
          <p:nvPr/>
        </p:nvSpPr>
        <p:spPr>
          <a:xfrm>
            <a:off x="706582" y="2903664"/>
            <a:ext cx="6288901" cy="523220"/>
          </a:xfrm>
          <a:prstGeom prst="rect">
            <a:avLst/>
          </a:prstGeom>
        </p:spPr>
        <p:txBody>
          <a:bodyPr wrap="none">
            <a:spAutoFit/>
          </a:bodyPr>
          <a:lstStyle/>
          <a:p>
            <a:r>
              <a:rPr lang="zh-TW" altLang="en-US" sz="2800" b="1" dirty="0" smtClean="0">
                <a:solidFill>
                  <a:srgbClr val="7030A0"/>
                </a:solidFill>
                <a:latin typeface="微軟正黑體" panose="020B0604030504040204" pitchFamily="34" charset="-120"/>
                <a:ea typeface="微軟正黑體" panose="020B0604030504040204" pitchFamily="34" charset="-120"/>
              </a:rPr>
              <a:t>非前瞻學校四年公開授課任務進程研討</a:t>
            </a:r>
            <a:endParaRPr lang="zh-TW" altLang="en-US" sz="2800" b="1" dirty="0">
              <a:solidFill>
                <a:srgbClr val="7030A0"/>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260049826"/>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advClick="0" advTm="4000">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文字方塊 10"/>
          <p:cNvSpPr txBox="1"/>
          <p:nvPr/>
        </p:nvSpPr>
        <p:spPr>
          <a:xfrm>
            <a:off x="415637" y="71377"/>
            <a:ext cx="11404084" cy="646331"/>
          </a:xfrm>
          <a:prstGeom prst="rect">
            <a:avLst/>
          </a:prstGeom>
          <a:noFill/>
        </p:spPr>
        <p:txBody>
          <a:bodyPr wrap="none" rtlCol="0">
            <a:spAutoFit/>
          </a:bodyPr>
          <a:lstStyle/>
          <a:p>
            <a:r>
              <a:rPr lang="zh-TW" altLang="en-US" sz="3600" b="1" dirty="0" smtClean="0">
                <a:solidFill>
                  <a:srgbClr val="7030A0"/>
                </a:solidFill>
                <a:latin typeface="微軟正黑體" panose="020B0604030504040204" pitchFamily="34" charset="-120"/>
                <a:ea typeface="微軟正黑體" panose="020B0604030504040204" pitchFamily="34" charset="-120"/>
              </a:rPr>
              <a:t>本年度任務、經費、減授課節數研討</a:t>
            </a:r>
            <a:r>
              <a:rPr lang="en-US" altLang="zh-TW" sz="3600" b="1" dirty="0" smtClean="0">
                <a:solidFill>
                  <a:srgbClr val="7030A0"/>
                </a:solidFill>
                <a:latin typeface="微軟正黑體" panose="020B0604030504040204" pitchFamily="34" charset="-120"/>
                <a:ea typeface="微軟正黑體" panose="020B0604030504040204" pitchFamily="34" charset="-120"/>
              </a:rPr>
              <a:t>(111/02~111/12)</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sp>
        <p:nvSpPr>
          <p:cNvPr id="2" name="矩形 1"/>
          <p:cNvSpPr/>
          <p:nvPr/>
        </p:nvSpPr>
        <p:spPr>
          <a:xfrm>
            <a:off x="-197427" y="1834356"/>
            <a:ext cx="3707401" cy="4154984"/>
          </a:xfrm>
          <a:prstGeom prst="rect">
            <a:avLst/>
          </a:prstGeom>
        </p:spPr>
        <p:txBody>
          <a:bodyPr wrap="square">
            <a:spAutoFit/>
          </a:bodyPr>
          <a:lstStyle/>
          <a:p>
            <a:pPr marL="698500" indent="-355600">
              <a:lnSpc>
                <a:spcPct val="150000"/>
              </a:lnSpc>
            </a:pP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一</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請重點學校於</a:t>
            </a:r>
            <a:r>
              <a:rPr lang="en-US"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8-9</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月份辦理一場</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重點學校行政經驗運作分享會</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，參與對象為非前瞻學校的行政承辦人與預計辦理數位學習模式公開授課教師</a:t>
            </a:r>
            <a:r>
              <a:rPr lang="zh-TW"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marL="698500" indent="-355600">
              <a:lnSpc>
                <a:spcPct val="150000"/>
              </a:lnSpc>
            </a:pPr>
            <a:r>
              <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二</a:t>
            </a:r>
            <a:r>
              <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掌握非前瞻學校</a:t>
            </a:r>
            <a:r>
              <a:rPr lang="zh-TW" altLang="zh-TW" sz="1600" b="1" kern="1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預計辦理</a:t>
            </a:r>
            <a:r>
              <a:rPr lang="zh-TW" altLang="zh-TW" sz="1600" b="1" kern="1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公開授課的日程</a:t>
            </a:r>
            <a:r>
              <a:rPr lang="zh-TW" altLang="zh-TW" sz="1600" kern="100" dirty="0">
                <a:latin typeface="微軟正黑體" panose="020B0604030504040204" pitchFamily="34" charset="-120"/>
                <a:ea typeface="微軟正黑體" panose="020B0604030504040204" pitchFamily="34" charset="-120"/>
                <a:cs typeface="Times New Roman" panose="02020603050405020304" pitchFamily="18" charset="0"/>
              </a:rPr>
              <a:t>，提供共備支援或諮詢服務</a:t>
            </a:r>
            <a:r>
              <a:rPr lang="zh-TW"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kern="1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smtClean="0">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三</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請重點學校於</a:t>
            </a:r>
            <a:r>
              <a:rPr lang="en-US" altLang="zh-TW" sz="1600" dirty="0">
                <a:latin typeface="微軟正黑體" panose="020B0604030504040204" pitchFamily="34" charset="-120"/>
                <a:ea typeface="微軟正黑體" panose="020B0604030504040204" pitchFamily="34" charset="-120"/>
                <a:cs typeface="Times New Roman" panose="02020603050405020304" pitchFamily="18" charset="0"/>
              </a:rPr>
              <a:t>11-12</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月辦理</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一</a:t>
            </a:r>
            <a:endParaRPr lang="en-US" altLang="zh-TW" sz="16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en-US" sz="1600" dirty="0" smtClean="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場</a:t>
            </a:r>
            <a:r>
              <a:rPr lang="zh-TW" altLang="zh-TW" sz="1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非前瞻學校實施成果分享會</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6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nSpc>
                <a:spcPct val="150000"/>
              </a:lnSpc>
            </a:pPr>
            <a:r>
              <a:rPr lang="zh-TW" altLang="en-US" sz="1600" dirty="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en-US" sz="1600" dirty="0" smtClean="0">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1600" dirty="0" smtClean="0">
                <a:latin typeface="微軟正黑體" panose="020B0604030504040204" pitchFamily="34" charset="-120"/>
                <a:ea typeface="微軟正黑體" panose="020B0604030504040204" pitchFamily="34" charset="-120"/>
                <a:cs typeface="Times New Roman" panose="02020603050405020304" pitchFamily="18" charset="0"/>
              </a:rPr>
              <a:t>提供</a:t>
            </a:r>
            <a:r>
              <a:rPr lang="zh-TW" altLang="zh-TW" sz="1600" dirty="0">
                <a:latin typeface="微軟正黑體" panose="020B0604030504040204" pitchFamily="34" charset="-120"/>
                <a:ea typeface="微軟正黑體" panose="020B0604030504040204" pitchFamily="34" charset="-120"/>
                <a:cs typeface="Times New Roman" panose="02020603050405020304" pitchFamily="18" charset="0"/>
              </a:rPr>
              <a:t>回饋與建議。</a:t>
            </a:r>
            <a:endParaRPr lang="zh-TW" altLang="en-US" sz="1600" dirty="0">
              <a:latin typeface="微軟正黑體" panose="020B0604030504040204" pitchFamily="34" charset="-120"/>
              <a:ea typeface="微軟正黑體" panose="020B0604030504040204" pitchFamily="34"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1313571018"/>
              </p:ext>
            </p:extLst>
          </p:nvPr>
        </p:nvGraphicFramePr>
        <p:xfrm>
          <a:off x="4151548" y="2121734"/>
          <a:ext cx="4317044" cy="3807419"/>
        </p:xfrm>
        <a:graphic>
          <a:graphicData uri="http://schemas.openxmlformats.org/drawingml/2006/table">
            <a:tbl>
              <a:tblPr firstRow="1" firstCol="1" bandRow="1">
                <a:tableStyleId>{5C22544A-7EE6-4342-B048-85BDC9FD1C3A}</a:tableStyleId>
              </a:tblPr>
              <a:tblGrid>
                <a:gridCol w="950389"/>
                <a:gridCol w="716973"/>
                <a:gridCol w="1007918"/>
                <a:gridCol w="748146"/>
                <a:gridCol w="893618"/>
              </a:tblGrid>
              <a:tr h="543917">
                <a:tc>
                  <a:txBody>
                    <a:bodyPr/>
                    <a:lstStyle/>
                    <a:p>
                      <a:pPr algn="ctr">
                        <a:spcAft>
                          <a:spcPts val="0"/>
                        </a:spcAft>
                      </a:pPr>
                      <a:r>
                        <a:rPr lang="zh-TW" sz="1400" kern="0" dirty="0">
                          <a:effectLst/>
                          <a:latin typeface="微軟正黑體" panose="020B0604030504040204" pitchFamily="34" charset="-120"/>
                          <a:ea typeface="微軟正黑體" panose="020B0604030504040204" pitchFamily="34" charset="-120"/>
                        </a:rPr>
                        <a:t>內容</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dirty="0">
                          <a:effectLst/>
                          <a:latin typeface="微軟正黑體" panose="020B0604030504040204" pitchFamily="34" charset="-120"/>
                          <a:ea typeface="微軟正黑體" panose="020B0604030504040204" pitchFamily="34" charset="-120"/>
                        </a:rPr>
                        <a:t>單位</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數量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單價</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小計</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輔導費</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人</a:t>
                      </a:r>
                      <a:r>
                        <a:rPr lang="en-US" sz="1400" kern="100" dirty="0">
                          <a:effectLst/>
                          <a:latin typeface="微軟正黑體" panose="020B0604030504040204" pitchFamily="34" charset="-120"/>
                          <a:ea typeface="微軟正黑體" panose="020B0604030504040204" pitchFamily="34" charset="-120"/>
                        </a:rPr>
                        <a:t>×</a:t>
                      </a:r>
                      <a:r>
                        <a:rPr lang="zh-TW" sz="1400" kern="100" dirty="0" smtClean="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3</a:t>
                      </a:r>
                      <a:r>
                        <a:rPr lang="zh-TW" altLang="en-US" sz="1400" kern="100" dirty="0" smtClean="0">
                          <a:effectLst/>
                          <a:latin typeface="微軟正黑體" panose="020B0604030504040204" pitchFamily="34" charset="-120"/>
                          <a:ea typeface="微軟正黑體" panose="020B0604030504040204" pitchFamily="34" charset="-120"/>
                        </a:rPr>
                        <a:t>人*</a:t>
                      </a:r>
                      <a:r>
                        <a:rPr lang="en-US" altLang="zh-TW" sz="1400" kern="100" dirty="0" smtClean="0">
                          <a:effectLst/>
                          <a:latin typeface="微軟正黑體" panose="020B0604030504040204" pitchFamily="34" charset="-120"/>
                          <a:ea typeface="微軟正黑體" panose="020B0604030504040204" pitchFamily="34" charset="-120"/>
                        </a:rPr>
                        <a:t>2</a:t>
                      </a:r>
                      <a:r>
                        <a:rPr lang="zh-TW" altLang="en-US" sz="1400" kern="100" dirty="0" smtClean="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2,500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15</a:t>
                      </a:r>
                      <a:r>
                        <a:rPr lang="en-US" sz="1400" kern="100" dirty="0" smtClean="0">
                          <a:effectLst/>
                          <a:latin typeface="微軟正黑體" panose="020B0604030504040204" pitchFamily="34" charset="-120"/>
                          <a:ea typeface="微軟正黑體" panose="020B0604030504040204" pitchFamily="34" charset="-120"/>
                        </a:rPr>
                        <a:t>,000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膳費</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人次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20</a:t>
                      </a:r>
                      <a:r>
                        <a:rPr lang="zh-TW" altLang="en-US" sz="1400" kern="100" dirty="0" smtClean="0">
                          <a:effectLst/>
                          <a:latin typeface="微軟正黑體" panose="020B0604030504040204" pitchFamily="34" charset="-120"/>
                          <a:ea typeface="微軟正黑體" panose="020B0604030504040204" pitchFamily="34" charset="-120"/>
                        </a:rPr>
                        <a:t>人*</a:t>
                      </a:r>
                      <a:r>
                        <a:rPr lang="en-US" altLang="zh-TW" sz="1400" kern="100" dirty="0" smtClean="0">
                          <a:effectLst/>
                          <a:latin typeface="微軟正黑體" panose="020B0604030504040204" pitchFamily="34" charset="-120"/>
                          <a:ea typeface="微軟正黑體" panose="020B0604030504040204" pitchFamily="34" charset="-120"/>
                        </a:rPr>
                        <a:t>2</a:t>
                      </a:r>
                      <a:r>
                        <a:rPr lang="zh-TW" altLang="en-US" sz="1400" kern="100" dirty="0" smtClean="0">
                          <a:effectLst/>
                          <a:latin typeface="微軟正黑體" panose="020B0604030504040204" pitchFamily="34" charset="-120"/>
                          <a:ea typeface="微軟正黑體" panose="020B0604030504040204" pitchFamily="34" charset="-120"/>
                        </a:rPr>
                        <a:t>次</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80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3,2</a:t>
                      </a:r>
                      <a:r>
                        <a:rPr lang="en-US" sz="1400" kern="100" dirty="0" smtClean="0">
                          <a:effectLst/>
                          <a:latin typeface="微軟正黑體" panose="020B0604030504040204" pitchFamily="34" charset="-120"/>
                          <a:ea typeface="微軟正黑體" panose="020B0604030504040204" pitchFamily="34" charset="-120"/>
                        </a:rPr>
                        <a:t>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教材教具</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dirty="0">
                          <a:effectLst/>
                          <a:latin typeface="微軟正黑體" panose="020B0604030504040204" pitchFamily="34" charset="-120"/>
                          <a:ea typeface="微軟正黑體" panose="020B0604030504040204" pitchFamily="34" charset="-120"/>
                        </a:rPr>
                        <a:t>式</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cs typeface="+mn-cs"/>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45</a:t>
                      </a:r>
                      <a:r>
                        <a:rPr lang="en-US" sz="1400" kern="100" dirty="0" smtClean="0">
                          <a:effectLst/>
                          <a:latin typeface="微軟正黑體" panose="020B0604030504040204" pitchFamily="34" charset="-120"/>
                          <a:ea typeface="微軟正黑體" panose="020B0604030504040204" pitchFamily="34" charset="-120"/>
                        </a:rPr>
                        <a:t>,000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4</a:t>
                      </a:r>
                      <a:r>
                        <a:rPr lang="en-US" sz="1400" kern="100" dirty="0" smtClean="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印刷費</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smtClean="0">
                          <a:effectLst/>
                          <a:latin typeface="微軟正黑體" panose="020B0604030504040204" pitchFamily="34" charset="-120"/>
                          <a:ea typeface="微軟正黑體" panose="020B0604030504040204" pitchFamily="34" charset="-120"/>
                        </a:rPr>
                        <a:t>5,000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雜支</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ctr">
                        <a:lnSpc>
                          <a:spcPts val="2200"/>
                        </a:lnSpc>
                        <a:spcAft>
                          <a:spcPts val="0"/>
                        </a:spcAft>
                      </a:pPr>
                      <a:r>
                        <a:rPr lang="zh-TW" sz="1400" kern="100">
                          <a:effectLst/>
                          <a:latin typeface="微軟正黑體" panose="020B0604030504040204" pitchFamily="34" charset="-120"/>
                          <a:ea typeface="微軟正黑體" panose="020B0604030504040204" pitchFamily="34" charset="-120"/>
                        </a:rPr>
                        <a:t>式</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smtClean="0">
                          <a:effectLst/>
                          <a:latin typeface="微軟正黑體" panose="020B0604030504040204" pitchFamily="34" charset="-120"/>
                          <a:ea typeface="微軟正黑體" panose="020B0604030504040204" pitchFamily="34" charset="-120"/>
                        </a:rPr>
                        <a:t>1</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sz="1400" kern="100" dirty="0">
                          <a:effectLst/>
                          <a:latin typeface="微軟正黑體" panose="020B0604030504040204" pitchFamily="34" charset="-120"/>
                          <a:ea typeface="微軟正黑體" panose="020B0604030504040204" pitchFamily="34" charset="-120"/>
                        </a:rPr>
                        <a:t>1,800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100" dirty="0" smtClean="0">
                          <a:effectLst/>
                          <a:latin typeface="微軟正黑體" panose="020B0604030504040204" pitchFamily="34" charset="-120"/>
                          <a:ea typeface="微軟正黑體" panose="020B0604030504040204" pitchFamily="34" charset="-120"/>
                        </a:rPr>
                        <a:t>1</a:t>
                      </a:r>
                      <a:r>
                        <a:rPr lang="en-US" sz="1400" kern="100" dirty="0" smtClean="0">
                          <a:effectLst/>
                          <a:latin typeface="微軟正黑體" panose="020B0604030504040204" pitchFamily="34" charset="-120"/>
                          <a:ea typeface="微軟正黑體" panose="020B0604030504040204" pitchFamily="34" charset="-120"/>
                        </a:rPr>
                        <a:t>,</a:t>
                      </a:r>
                      <a:r>
                        <a:rPr lang="en-US" altLang="zh-TW" sz="1400" kern="100" dirty="0" smtClean="0">
                          <a:effectLst/>
                          <a:latin typeface="微軟正黑體" panose="020B0604030504040204" pitchFamily="34" charset="-120"/>
                          <a:ea typeface="微軟正黑體" panose="020B0604030504040204" pitchFamily="34" charset="-120"/>
                        </a:rPr>
                        <a:t>8</a:t>
                      </a:r>
                      <a:r>
                        <a:rPr lang="en-US" sz="1400" kern="100" dirty="0" smtClean="0">
                          <a:effectLst/>
                          <a:latin typeface="微軟正黑體" panose="020B0604030504040204" pitchFamily="34" charset="-120"/>
                          <a:ea typeface="微軟正黑體" panose="020B0604030504040204" pitchFamily="34" charset="-120"/>
                        </a:rPr>
                        <a:t>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r h="543917">
                <a:tc>
                  <a:txBody>
                    <a:bodyPr/>
                    <a:lstStyle/>
                    <a:p>
                      <a:pPr algn="ctr">
                        <a:spcAft>
                          <a:spcPts val="0"/>
                        </a:spcAft>
                      </a:pPr>
                      <a:r>
                        <a:rPr lang="zh-TW" sz="1400" kern="0">
                          <a:effectLst/>
                          <a:latin typeface="微軟正黑體" panose="020B0604030504040204" pitchFamily="34" charset="-120"/>
                          <a:ea typeface="微軟正黑體" panose="020B0604030504040204" pitchFamily="34" charset="-120"/>
                        </a:rPr>
                        <a:t>總計</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l">
                        <a:spcAft>
                          <a:spcPts val="0"/>
                        </a:spcAft>
                      </a:pPr>
                      <a:r>
                        <a:rPr lang="zh-TW" sz="1400" kern="0">
                          <a:effectLst/>
                          <a:latin typeface="微軟正黑體" panose="020B0604030504040204" pitchFamily="34" charset="-120"/>
                          <a:ea typeface="微軟正黑體" panose="020B0604030504040204" pitchFamily="34" charset="-120"/>
                        </a:rPr>
                        <a:t>　</a:t>
                      </a:r>
                      <a:endParaRPr lang="zh-TW" sz="1200" kern="10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c>
                  <a:txBody>
                    <a:bodyPr/>
                    <a:lstStyle/>
                    <a:p>
                      <a:pPr algn="r">
                        <a:spcAft>
                          <a:spcPts val="0"/>
                        </a:spcAft>
                      </a:pPr>
                      <a:r>
                        <a:rPr lang="en-US" altLang="zh-TW" sz="1400" kern="0" dirty="0" smtClean="0">
                          <a:effectLst/>
                          <a:latin typeface="微軟正黑體" panose="020B0604030504040204" pitchFamily="34" charset="-120"/>
                          <a:ea typeface="微軟正黑體" panose="020B0604030504040204" pitchFamily="34" charset="-120"/>
                        </a:rPr>
                        <a:t>7</a:t>
                      </a:r>
                      <a:r>
                        <a:rPr lang="en-US" sz="1400" kern="0" dirty="0" smtClean="0">
                          <a:effectLst/>
                          <a:latin typeface="微軟正黑體" panose="020B0604030504040204" pitchFamily="34" charset="-120"/>
                          <a:ea typeface="微軟正黑體" panose="020B0604030504040204" pitchFamily="34" charset="-120"/>
                        </a:rPr>
                        <a:t>0,000</a:t>
                      </a:r>
                      <a:endParaRPr lang="zh-TW" sz="120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5864" marR="15864" marT="0" marB="0" anchor="ctr"/>
                </a:tc>
              </a:tr>
            </a:tbl>
          </a:graphicData>
        </a:graphic>
      </p:graphicFrame>
      <p:sp>
        <p:nvSpPr>
          <p:cNvPr id="12" name="文字方塊 11"/>
          <p:cNvSpPr txBox="1"/>
          <p:nvPr/>
        </p:nvSpPr>
        <p:spPr>
          <a:xfrm>
            <a:off x="9224159" y="2121734"/>
            <a:ext cx="2492990" cy="1200329"/>
          </a:xfrm>
          <a:prstGeom prst="rect">
            <a:avLst/>
          </a:prstGeom>
          <a:noFill/>
        </p:spPr>
        <p:txBody>
          <a:bodyPr wrap="none" rtlCol="0">
            <a:spAutoFit/>
          </a:bodyPr>
          <a:lstStyle/>
          <a:p>
            <a:r>
              <a:rPr lang="zh-TW" altLang="en-US" sz="3600" b="1" dirty="0" smtClean="0">
                <a:solidFill>
                  <a:srgbClr val="7030A0"/>
                </a:solidFill>
                <a:latin typeface="微軟正黑體" panose="020B0604030504040204" pitchFamily="34" charset="-120"/>
                <a:ea typeface="微軟正黑體" panose="020B0604030504040204" pitchFamily="34" charset="-120"/>
              </a:rPr>
              <a:t>以校為單位</a:t>
            </a:r>
            <a:endParaRPr lang="en-US" altLang="zh-TW" sz="3600" b="1" dirty="0" smtClean="0">
              <a:solidFill>
                <a:srgbClr val="7030A0"/>
              </a:solidFill>
              <a:latin typeface="微軟正黑體" panose="020B0604030504040204" pitchFamily="34" charset="-120"/>
              <a:ea typeface="微軟正黑體" panose="020B0604030504040204" pitchFamily="34" charset="-120"/>
            </a:endParaRPr>
          </a:p>
          <a:p>
            <a:r>
              <a:rPr lang="zh-TW" altLang="en-US" sz="3600" b="1" dirty="0" smtClean="0">
                <a:solidFill>
                  <a:srgbClr val="7030A0"/>
                </a:solidFill>
                <a:latin typeface="微軟正黑體" panose="020B0604030504040204" pitchFamily="34" charset="-120"/>
                <a:ea typeface="微軟正黑體" panose="020B0604030504040204" pitchFamily="34" charset="-120"/>
              </a:rPr>
              <a:t>初</a:t>
            </a:r>
            <a:r>
              <a:rPr lang="zh-TW" altLang="en-US" sz="3600" b="1" dirty="0">
                <a:solidFill>
                  <a:srgbClr val="7030A0"/>
                </a:solidFill>
                <a:latin typeface="微軟正黑體" panose="020B0604030504040204" pitchFamily="34" charset="-120"/>
                <a:ea typeface="微軟正黑體" panose="020B0604030504040204" pitchFamily="34" charset="-120"/>
              </a:rPr>
              <a:t>估</a:t>
            </a:r>
            <a:r>
              <a:rPr lang="en-US" altLang="zh-TW" sz="3600" b="1" dirty="0" smtClean="0">
                <a:solidFill>
                  <a:srgbClr val="7030A0"/>
                </a:solidFill>
                <a:latin typeface="微軟正黑體" panose="020B0604030504040204" pitchFamily="34" charset="-120"/>
                <a:ea typeface="微軟正黑體" panose="020B0604030504040204" pitchFamily="34" charset="-120"/>
              </a:rPr>
              <a:t>8</a:t>
            </a:r>
            <a:r>
              <a:rPr lang="zh-TW" altLang="en-US" sz="3600" b="1" dirty="0" smtClean="0">
                <a:solidFill>
                  <a:srgbClr val="7030A0"/>
                </a:solidFill>
                <a:latin typeface="微軟正黑體" panose="020B0604030504040204" pitchFamily="34" charset="-120"/>
                <a:ea typeface="微軟正黑體" panose="020B0604030504040204" pitchFamily="34" charset="-120"/>
              </a:rPr>
              <a:t>節</a:t>
            </a:r>
            <a:endParaRPr lang="zh-TW" altLang="en-US" sz="3600" b="1" dirty="0">
              <a:solidFill>
                <a:srgbClr val="7030A0"/>
              </a:solidFill>
              <a:latin typeface="微軟正黑體" panose="020B0604030504040204" pitchFamily="34" charset="-120"/>
              <a:ea typeface="微軟正黑體" panose="020B0604030504040204" pitchFamily="34" charset="-120"/>
            </a:endParaRPr>
          </a:p>
        </p:txBody>
      </p:sp>
      <p:cxnSp>
        <p:nvCxnSpPr>
          <p:cNvPr id="13" name="直線接點 12"/>
          <p:cNvCxnSpPr/>
          <p:nvPr/>
        </p:nvCxnSpPr>
        <p:spPr>
          <a:xfrm>
            <a:off x="3783876" y="1188025"/>
            <a:ext cx="10391" cy="472440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直線接點 13"/>
          <p:cNvCxnSpPr/>
          <p:nvPr/>
        </p:nvCxnSpPr>
        <p:spPr>
          <a:xfrm>
            <a:off x="8798132" y="1188025"/>
            <a:ext cx="10391" cy="4724402"/>
          </a:xfrm>
          <a:prstGeom prst="line">
            <a:avLst/>
          </a:prstGeom>
        </p:spPr>
        <p:style>
          <a:lnRef idx="1">
            <a:schemeClr val="accent1"/>
          </a:lnRef>
          <a:fillRef idx="0">
            <a:schemeClr val="accent1"/>
          </a:fillRef>
          <a:effectRef idx="0">
            <a:schemeClr val="accent1"/>
          </a:effectRef>
          <a:fontRef idx="minor">
            <a:schemeClr val="tx1"/>
          </a:fontRef>
        </p:style>
      </p:cxnSp>
      <p:sp>
        <p:nvSpPr>
          <p:cNvPr id="15" name="文字方塊 14"/>
          <p:cNvSpPr txBox="1"/>
          <p:nvPr/>
        </p:nvSpPr>
        <p:spPr>
          <a:xfrm>
            <a:off x="1258922" y="1188025"/>
            <a:ext cx="1620957" cy="523220"/>
          </a:xfrm>
          <a:prstGeom prst="rect">
            <a:avLst/>
          </a:prstGeom>
          <a:solidFill>
            <a:schemeClr val="accent1">
              <a:lumMod val="20000"/>
              <a:lumOff val="80000"/>
            </a:schemeClr>
          </a:solidFill>
        </p:spPr>
        <p:txBody>
          <a:bodyPr wrap="none" rtlCol="0">
            <a:spAutoFit/>
          </a:bodyPr>
          <a:lstStyle/>
          <a:p>
            <a:r>
              <a:rPr lang="zh-TW" altLang="en-US" sz="2800" b="1" dirty="0" smtClean="0">
                <a:latin typeface="微軟正黑體" panose="020B0604030504040204" pitchFamily="34" charset="-120"/>
                <a:ea typeface="微軟正黑體" panose="020B0604030504040204" pitchFamily="34" charset="-120"/>
              </a:rPr>
              <a:t>工作任務</a:t>
            </a:r>
            <a:endParaRPr lang="zh-TW" altLang="en-US" sz="2800" b="1" dirty="0">
              <a:latin typeface="微軟正黑體" panose="020B0604030504040204" pitchFamily="34" charset="-120"/>
              <a:ea typeface="微軟正黑體" panose="020B0604030504040204" pitchFamily="34" charset="-120"/>
            </a:endParaRPr>
          </a:p>
        </p:txBody>
      </p:sp>
      <p:sp>
        <p:nvSpPr>
          <p:cNvPr id="16" name="文字方塊 15"/>
          <p:cNvSpPr txBox="1"/>
          <p:nvPr/>
        </p:nvSpPr>
        <p:spPr>
          <a:xfrm>
            <a:off x="5269813" y="1158111"/>
            <a:ext cx="2339102" cy="523220"/>
          </a:xfrm>
          <a:prstGeom prst="rect">
            <a:avLst/>
          </a:prstGeom>
          <a:solidFill>
            <a:schemeClr val="accent1">
              <a:lumMod val="20000"/>
              <a:lumOff val="80000"/>
            </a:schemeClr>
          </a:solidFill>
        </p:spPr>
        <p:txBody>
          <a:bodyPr wrap="none" rtlCol="0">
            <a:spAutoFit/>
          </a:bodyPr>
          <a:lstStyle/>
          <a:p>
            <a:r>
              <a:rPr lang="zh-TW" altLang="en-US" sz="2800" b="1" dirty="0" smtClean="0">
                <a:latin typeface="微軟正黑體" panose="020B0604030504040204" pitchFamily="34" charset="-120"/>
                <a:ea typeface="微軟正黑體" panose="020B0604030504040204" pitchFamily="34" charset="-120"/>
              </a:rPr>
              <a:t>每校補助經費</a:t>
            </a:r>
            <a:endParaRPr lang="zh-TW" altLang="en-US" sz="2800" b="1" dirty="0">
              <a:latin typeface="微軟正黑體" panose="020B0604030504040204" pitchFamily="34" charset="-120"/>
              <a:ea typeface="微軟正黑體" panose="020B0604030504040204" pitchFamily="34" charset="-120"/>
            </a:endParaRPr>
          </a:p>
        </p:txBody>
      </p:sp>
      <p:sp>
        <p:nvSpPr>
          <p:cNvPr id="17" name="文字方塊 16"/>
          <p:cNvSpPr txBox="1"/>
          <p:nvPr/>
        </p:nvSpPr>
        <p:spPr>
          <a:xfrm>
            <a:off x="9224159" y="1191486"/>
            <a:ext cx="2698175" cy="523220"/>
          </a:xfrm>
          <a:prstGeom prst="rect">
            <a:avLst/>
          </a:prstGeom>
          <a:solidFill>
            <a:schemeClr val="accent1">
              <a:lumMod val="20000"/>
              <a:lumOff val="80000"/>
            </a:schemeClr>
          </a:solidFill>
        </p:spPr>
        <p:txBody>
          <a:bodyPr wrap="none" rtlCol="0">
            <a:spAutoFit/>
          </a:bodyPr>
          <a:lstStyle/>
          <a:p>
            <a:r>
              <a:rPr lang="zh-TW" altLang="en-US" sz="2800" b="1" dirty="0" smtClean="0">
                <a:latin typeface="微軟正黑體" panose="020B0604030504040204" pitchFamily="34" charset="-120"/>
                <a:ea typeface="微軟正黑體" panose="020B0604030504040204" pitchFamily="34" charset="-120"/>
              </a:rPr>
              <a:t>每週減授課節數</a:t>
            </a:r>
            <a:endParaRPr lang="zh-TW" altLang="en-US" sz="2800" b="1"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31088853"/>
      </p:ext>
    </p:extLst>
  </p:cSld>
  <p:clrMapOvr>
    <a:masterClrMapping/>
  </p:clrMapOvr>
  <mc:AlternateContent xmlns:mc="http://schemas.openxmlformats.org/markup-compatibility/2006" xmlns:p14="http://schemas.microsoft.com/office/powerpoint/2010/main">
    <mc:Choice Requires="p14">
      <p:transition p14:dur="10">
        <p:random/>
      </p:transition>
    </mc:Choice>
    <mc:Fallback xmlns="">
      <p:transition>
        <p:random/>
      </p:transition>
    </mc:Fallback>
  </mc:AlternateContent>
  <p:timing>
    <p:tnLst>
      <p:par>
        <p:cTn id="1" dur="indefinite" restart="never" nodeType="tmRoot"/>
      </p:par>
    </p:tnLst>
  </p:timing>
</p:sld>
</file>

<file path=ppt/theme/theme1.xml><?xml version="1.0" encoding="utf-8"?>
<a:theme xmlns:a="http://schemas.openxmlformats.org/drawingml/2006/main" name="1_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487</TotalTime>
  <Words>584</Words>
  <Application>Microsoft Office PowerPoint</Application>
  <PresentationFormat>寬螢幕</PresentationFormat>
  <Paragraphs>125</Paragraphs>
  <Slides>6</Slides>
  <Notes>1</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6</vt:i4>
      </vt:variant>
    </vt:vector>
  </HeadingPairs>
  <TitlesOfParts>
    <vt:vector size="13" baseType="lpstr">
      <vt:lpstr>Microsoft JhengHei</vt:lpstr>
      <vt:lpstr>Microsoft JhengHei</vt:lpstr>
      <vt:lpstr>新細明體</vt:lpstr>
      <vt:lpstr>Arial</vt:lpstr>
      <vt:lpstr>Calibri</vt:lpstr>
      <vt:lpstr>Times New Roman</vt:lpstr>
      <vt:lpstr>1_Office 佈景主題</vt:lpstr>
      <vt:lpstr> 嘉義縣111 年推動中小學 數位學習精進方案        重點學校運作研討會</vt:lpstr>
      <vt:lpstr>PowerPoint 簡報</vt:lpstr>
      <vt:lpstr>PowerPoint 簡報</vt:lpstr>
      <vt:lpstr>PowerPoint 簡報</vt:lpstr>
      <vt:lpstr>PowerPoint 簡報</vt:lpstr>
      <vt:lpstr>PowerPoint 簡報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 年推動中小學數位學習精進方案    BYOD &amp; THSD</dc:title>
  <dc:creator>Microsoft 帳戶</dc:creator>
  <cp:lastModifiedBy>Microsoft 帳戶</cp:lastModifiedBy>
  <cp:revision>46</cp:revision>
  <dcterms:created xsi:type="dcterms:W3CDTF">2022-06-20T23:00:58Z</dcterms:created>
  <dcterms:modified xsi:type="dcterms:W3CDTF">2022-08-12T23:45:49Z</dcterms:modified>
</cp:coreProperties>
</file>