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4694" r:id="rId3"/>
    <p:sldId id="24695" r:id="rId4"/>
    <p:sldId id="289" r:id="rId5"/>
    <p:sldId id="2842" r:id="rId6"/>
    <p:sldId id="2844" r:id="rId7"/>
    <p:sldId id="309" r:id="rId8"/>
    <p:sldId id="392" r:id="rId9"/>
    <p:sldId id="310" r:id="rId10"/>
    <p:sldId id="311" r:id="rId11"/>
    <p:sldId id="2848" r:id="rId12"/>
    <p:sldId id="313" r:id="rId13"/>
    <p:sldId id="314" r:id="rId14"/>
    <p:sldId id="2845" r:id="rId15"/>
    <p:sldId id="304" r:id="rId16"/>
    <p:sldId id="402" r:id="rId17"/>
    <p:sldId id="307" r:id="rId18"/>
    <p:sldId id="308" r:id="rId19"/>
    <p:sldId id="2846" r:id="rId20"/>
    <p:sldId id="2849" r:id="rId21"/>
    <p:sldId id="2850" r:id="rId22"/>
    <p:sldId id="2851" r:id="rId23"/>
    <p:sldId id="2852" r:id="rId24"/>
    <p:sldId id="2853" r:id="rId25"/>
    <p:sldId id="323" r:id="rId26"/>
    <p:sldId id="24696" r:id="rId27"/>
    <p:sldId id="24697" r:id="rId28"/>
    <p:sldId id="24698" r:id="rId29"/>
    <p:sldId id="258" r:id="rId30"/>
    <p:sldId id="257" r:id="rId31"/>
    <p:sldId id="259" r:id="rId32"/>
    <p:sldId id="277" r:id="rId33"/>
    <p:sldId id="24692" r:id="rId34"/>
    <p:sldId id="333" r:id="rId35"/>
    <p:sldId id="347" r:id="rId36"/>
    <p:sldId id="2773" r:id="rId37"/>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08" d="100"/>
          <a:sy n="108" d="100"/>
        </p:scale>
        <p:origin x="67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D9F26B-B294-42A1-AB01-923FFB736092}" type="doc">
      <dgm:prSet loTypeId="urn:microsoft.com/office/officeart/2005/8/layout/hProcess11" loCatId="process" qsTypeId="urn:microsoft.com/office/officeart/2005/8/quickstyle/simple1" qsCatId="simple" csTypeId="urn:microsoft.com/office/officeart/2005/8/colors/accent1_2" csCatId="accent1" phldr="1"/>
      <dgm:spPr/>
    </dgm:pt>
    <dgm:pt modelId="{89625771-8FD3-4DE9-9CF2-A40772C2A1F2}">
      <dgm:prSet phldrT="[文字]"/>
      <dgm:spPr/>
      <dgm:t>
        <a:bodyPr/>
        <a:lstStyle/>
        <a:p>
          <a:r>
            <a:rPr lang="en-US" altLang="zh-TW" dirty="0"/>
            <a:t>111</a:t>
          </a:r>
          <a:endParaRPr lang="zh-TW" altLang="en-US" dirty="0"/>
        </a:p>
      </dgm:t>
    </dgm:pt>
    <dgm:pt modelId="{1F0DE40F-3C07-4F09-B100-F2730AC9D3F0}" type="parTrans" cxnId="{044CFA08-1A19-470C-A578-94E58E16C37A}">
      <dgm:prSet/>
      <dgm:spPr/>
      <dgm:t>
        <a:bodyPr/>
        <a:lstStyle/>
        <a:p>
          <a:endParaRPr lang="zh-TW" altLang="en-US"/>
        </a:p>
      </dgm:t>
    </dgm:pt>
    <dgm:pt modelId="{9E92E8A0-5DD4-4E03-806E-3CA0CED98371}" type="sibTrans" cxnId="{044CFA08-1A19-470C-A578-94E58E16C37A}">
      <dgm:prSet/>
      <dgm:spPr/>
      <dgm:t>
        <a:bodyPr/>
        <a:lstStyle/>
        <a:p>
          <a:endParaRPr lang="zh-TW" altLang="en-US"/>
        </a:p>
      </dgm:t>
    </dgm:pt>
    <dgm:pt modelId="{9FF48CBF-63DA-488F-8BC0-28FFD25A36B4}">
      <dgm:prSet phldrT="[文字]"/>
      <dgm:spPr/>
      <dgm:t>
        <a:bodyPr/>
        <a:lstStyle/>
        <a:p>
          <a:r>
            <a:rPr lang="en-US" altLang="zh-TW" dirty="0"/>
            <a:t>112</a:t>
          </a:r>
          <a:endParaRPr lang="zh-TW" altLang="en-US" dirty="0"/>
        </a:p>
      </dgm:t>
    </dgm:pt>
    <dgm:pt modelId="{03F905B4-A94C-4D67-ABC4-271FF8477E7E}" type="parTrans" cxnId="{9B4C5B0C-605F-42A6-A117-3DA8155FC40F}">
      <dgm:prSet/>
      <dgm:spPr/>
      <dgm:t>
        <a:bodyPr/>
        <a:lstStyle/>
        <a:p>
          <a:endParaRPr lang="zh-TW" altLang="en-US"/>
        </a:p>
      </dgm:t>
    </dgm:pt>
    <dgm:pt modelId="{F1D82340-EBB8-4F54-9D56-F1813E82B577}" type="sibTrans" cxnId="{9B4C5B0C-605F-42A6-A117-3DA8155FC40F}">
      <dgm:prSet/>
      <dgm:spPr/>
      <dgm:t>
        <a:bodyPr/>
        <a:lstStyle/>
        <a:p>
          <a:endParaRPr lang="zh-TW" altLang="en-US"/>
        </a:p>
      </dgm:t>
    </dgm:pt>
    <dgm:pt modelId="{D2DB8E3C-734E-4327-9AAA-5BD777EB1F22}">
      <dgm:prSet phldrT="[文字]"/>
      <dgm:spPr/>
      <dgm:t>
        <a:bodyPr/>
        <a:lstStyle/>
        <a:p>
          <a:r>
            <a:rPr lang="en-US" altLang="zh-TW" dirty="0"/>
            <a:t>113</a:t>
          </a:r>
          <a:endParaRPr lang="zh-TW" altLang="en-US" dirty="0"/>
        </a:p>
      </dgm:t>
    </dgm:pt>
    <dgm:pt modelId="{1A5699CB-9ACB-4A61-948D-5CBBBB53D8E5}" type="parTrans" cxnId="{3C5A6B83-DED8-4A10-8222-A1D4E6EAF893}">
      <dgm:prSet/>
      <dgm:spPr/>
      <dgm:t>
        <a:bodyPr/>
        <a:lstStyle/>
        <a:p>
          <a:endParaRPr lang="zh-TW" altLang="en-US"/>
        </a:p>
      </dgm:t>
    </dgm:pt>
    <dgm:pt modelId="{82B15D58-BDB2-427B-BDCE-F2C0FD4B2572}" type="sibTrans" cxnId="{3C5A6B83-DED8-4A10-8222-A1D4E6EAF893}">
      <dgm:prSet/>
      <dgm:spPr/>
      <dgm:t>
        <a:bodyPr/>
        <a:lstStyle/>
        <a:p>
          <a:endParaRPr lang="zh-TW" altLang="en-US"/>
        </a:p>
      </dgm:t>
    </dgm:pt>
    <dgm:pt modelId="{32CB5ADA-DC49-40B1-918E-FACAE8289F02}">
      <dgm:prSet phldrT="[文字]"/>
      <dgm:spPr/>
      <dgm:t>
        <a:bodyPr/>
        <a:lstStyle/>
        <a:p>
          <a:r>
            <a:rPr lang="en-US" altLang="zh-TW" dirty="0"/>
            <a:t>114</a:t>
          </a:r>
          <a:endParaRPr lang="zh-TW" altLang="en-US" dirty="0"/>
        </a:p>
      </dgm:t>
    </dgm:pt>
    <dgm:pt modelId="{28358AC7-D820-4381-849A-889E01AC585C}" type="parTrans" cxnId="{BBD7A628-5CEB-46CC-928F-2C817F352863}">
      <dgm:prSet/>
      <dgm:spPr/>
      <dgm:t>
        <a:bodyPr/>
        <a:lstStyle/>
        <a:p>
          <a:endParaRPr lang="zh-TW" altLang="en-US"/>
        </a:p>
      </dgm:t>
    </dgm:pt>
    <dgm:pt modelId="{0BC19F9F-9F1C-4D83-865B-C32E4FB9643A}" type="sibTrans" cxnId="{BBD7A628-5CEB-46CC-928F-2C817F352863}">
      <dgm:prSet/>
      <dgm:spPr/>
      <dgm:t>
        <a:bodyPr/>
        <a:lstStyle/>
        <a:p>
          <a:endParaRPr lang="zh-TW" altLang="en-US"/>
        </a:p>
      </dgm:t>
    </dgm:pt>
    <dgm:pt modelId="{580D941E-8AF0-4D53-832B-058EFA5154E0}" type="pres">
      <dgm:prSet presAssocID="{6ED9F26B-B294-42A1-AB01-923FFB736092}" presName="Name0" presStyleCnt="0">
        <dgm:presLayoutVars>
          <dgm:dir/>
          <dgm:resizeHandles val="exact"/>
        </dgm:presLayoutVars>
      </dgm:prSet>
      <dgm:spPr/>
    </dgm:pt>
    <dgm:pt modelId="{392E9481-940D-4912-AF26-BAA5A58E129C}" type="pres">
      <dgm:prSet presAssocID="{6ED9F26B-B294-42A1-AB01-923FFB736092}" presName="arrow" presStyleLbl="bgShp" presStyleIdx="0" presStyleCnt="1" custLinFactNeighborX="-727" custLinFactNeighborY="-2164"/>
      <dgm:spPr/>
    </dgm:pt>
    <dgm:pt modelId="{32608C2A-1492-4F32-9B76-8FF61B88BDDC}" type="pres">
      <dgm:prSet presAssocID="{6ED9F26B-B294-42A1-AB01-923FFB736092}" presName="points" presStyleCnt="0"/>
      <dgm:spPr/>
    </dgm:pt>
    <dgm:pt modelId="{116A3CC3-3289-4A83-A686-D5EE43C4D820}" type="pres">
      <dgm:prSet presAssocID="{89625771-8FD3-4DE9-9CF2-A40772C2A1F2}" presName="compositeA" presStyleCnt="0"/>
      <dgm:spPr/>
    </dgm:pt>
    <dgm:pt modelId="{E9E5E816-A515-4A17-8D8B-1C9B55182C40}" type="pres">
      <dgm:prSet presAssocID="{89625771-8FD3-4DE9-9CF2-A40772C2A1F2}" presName="textA" presStyleLbl="revTx" presStyleIdx="0" presStyleCnt="4">
        <dgm:presLayoutVars>
          <dgm:bulletEnabled val="1"/>
        </dgm:presLayoutVars>
      </dgm:prSet>
      <dgm:spPr/>
    </dgm:pt>
    <dgm:pt modelId="{478E232B-5A5E-4955-91BB-0EA11BE8E25A}" type="pres">
      <dgm:prSet presAssocID="{89625771-8FD3-4DE9-9CF2-A40772C2A1F2}" presName="circleA" presStyleLbl="node1" presStyleIdx="0" presStyleCnt="4"/>
      <dgm:spPr/>
    </dgm:pt>
    <dgm:pt modelId="{8D1BD50B-AE9A-40A4-9D0E-B86C79338F7B}" type="pres">
      <dgm:prSet presAssocID="{89625771-8FD3-4DE9-9CF2-A40772C2A1F2}" presName="spaceA" presStyleCnt="0"/>
      <dgm:spPr/>
    </dgm:pt>
    <dgm:pt modelId="{3A0A9B99-B17F-4B7A-8CEC-56EDF83861F7}" type="pres">
      <dgm:prSet presAssocID="{9E92E8A0-5DD4-4E03-806E-3CA0CED98371}" presName="space" presStyleCnt="0"/>
      <dgm:spPr/>
    </dgm:pt>
    <dgm:pt modelId="{E08C6E6E-1EB1-4EF2-9EC2-E030A8489EC6}" type="pres">
      <dgm:prSet presAssocID="{9FF48CBF-63DA-488F-8BC0-28FFD25A36B4}" presName="compositeB" presStyleCnt="0"/>
      <dgm:spPr/>
    </dgm:pt>
    <dgm:pt modelId="{81161AF2-1E97-4A9E-95A2-ACD8691DF9FC}" type="pres">
      <dgm:prSet presAssocID="{9FF48CBF-63DA-488F-8BC0-28FFD25A36B4}" presName="textB" presStyleLbl="revTx" presStyleIdx="1" presStyleCnt="4">
        <dgm:presLayoutVars>
          <dgm:bulletEnabled val="1"/>
        </dgm:presLayoutVars>
      </dgm:prSet>
      <dgm:spPr/>
    </dgm:pt>
    <dgm:pt modelId="{48934E60-8D6A-49E9-96C8-F69BDE5EF9BE}" type="pres">
      <dgm:prSet presAssocID="{9FF48CBF-63DA-488F-8BC0-28FFD25A36B4}" presName="circleB" presStyleLbl="node1" presStyleIdx="1" presStyleCnt="4"/>
      <dgm:spPr/>
    </dgm:pt>
    <dgm:pt modelId="{94207279-5A37-4C9C-9D55-0EF18B581A39}" type="pres">
      <dgm:prSet presAssocID="{9FF48CBF-63DA-488F-8BC0-28FFD25A36B4}" presName="spaceB" presStyleCnt="0"/>
      <dgm:spPr/>
    </dgm:pt>
    <dgm:pt modelId="{EBC5951F-91EA-49CC-B48C-42F4B03F547D}" type="pres">
      <dgm:prSet presAssocID="{F1D82340-EBB8-4F54-9D56-F1813E82B577}" presName="space" presStyleCnt="0"/>
      <dgm:spPr/>
    </dgm:pt>
    <dgm:pt modelId="{21933475-EC35-42F8-B008-08BCB501DB82}" type="pres">
      <dgm:prSet presAssocID="{D2DB8E3C-734E-4327-9AAA-5BD777EB1F22}" presName="compositeA" presStyleCnt="0"/>
      <dgm:spPr/>
    </dgm:pt>
    <dgm:pt modelId="{43375C05-EAA3-4B74-96E5-CE474E7E9D15}" type="pres">
      <dgm:prSet presAssocID="{D2DB8E3C-734E-4327-9AAA-5BD777EB1F22}" presName="textA" presStyleLbl="revTx" presStyleIdx="2" presStyleCnt="4">
        <dgm:presLayoutVars>
          <dgm:bulletEnabled val="1"/>
        </dgm:presLayoutVars>
      </dgm:prSet>
      <dgm:spPr/>
    </dgm:pt>
    <dgm:pt modelId="{DA43EC90-2C02-494F-8A64-CE2A0F57CC45}" type="pres">
      <dgm:prSet presAssocID="{D2DB8E3C-734E-4327-9AAA-5BD777EB1F22}" presName="circleA" presStyleLbl="node1" presStyleIdx="2" presStyleCnt="4"/>
      <dgm:spPr/>
    </dgm:pt>
    <dgm:pt modelId="{69D216AD-7537-48FE-9566-B99985AC5B98}" type="pres">
      <dgm:prSet presAssocID="{D2DB8E3C-734E-4327-9AAA-5BD777EB1F22}" presName="spaceA" presStyleCnt="0"/>
      <dgm:spPr/>
    </dgm:pt>
    <dgm:pt modelId="{54DA6FF1-4A4D-4CEC-97D4-71BA84464437}" type="pres">
      <dgm:prSet presAssocID="{82B15D58-BDB2-427B-BDCE-F2C0FD4B2572}" presName="space" presStyleCnt="0"/>
      <dgm:spPr/>
    </dgm:pt>
    <dgm:pt modelId="{970BAD64-F012-454B-BE89-E0CB2E723E8B}" type="pres">
      <dgm:prSet presAssocID="{32CB5ADA-DC49-40B1-918E-FACAE8289F02}" presName="compositeB" presStyleCnt="0"/>
      <dgm:spPr/>
    </dgm:pt>
    <dgm:pt modelId="{DFFB2CCB-EC3B-41F0-BDA2-B8D343992971}" type="pres">
      <dgm:prSet presAssocID="{32CB5ADA-DC49-40B1-918E-FACAE8289F02}" presName="textB" presStyleLbl="revTx" presStyleIdx="3" presStyleCnt="4">
        <dgm:presLayoutVars>
          <dgm:bulletEnabled val="1"/>
        </dgm:presLayoutVars>
      </dgm:prSet>
      <dgm:spPr/>
    </dgm:pt>
    <dgm:pt modelId="{B15C81E3-926F-4032-9EAC-E24D017C933F}" type="pres">
      <dgm:prSet presAssocID="{32CB5ADA-DC49-40B1-918E-FACAE8289F02}" presName="circleB" presStyleLbl="node1" presStyleIdx="3" presStyleCnt="4"/>
      <dgm:spPr/>
    </dgm:pt>
    <dgm:pt modelId="{9E700A6A-E9D4-40BA-AD97-9DBC60E7B89D}" type="pres">
      <dgm:prSet presAssocID="{32CB5ADA-DC49-40B1-918E-FACAE8289F02}" presName="spaceB" presStyleCnt="0"/>
      <dgm:spPr/>
    </dgm:pt>
  </dgm:ptLst>
  <dgm:cxnLst>
    <dgm:cxn modelId="{044CFA08-1A19-470C-A578-94E58E16C37A}" srcId="{6ED9F26B-B294-42A1-AB01-923FFB736092}" destId="{89625771-8FD3-4DE9-9CF2-A40772C2A1F2}" srcOrd="0" destOrd="0" parTransId="{1F0DE40F-3C07-4F09-B100-F2730AC9D3F0}" sibTransId="{9E92E8A0-5DD4-4E03-806E-3CA0CED98371}"/>
    <dgm:cxn modelId="{9B4C5B0C-605F-42A6-A117-3DA8155FC40F}" srcId="{6ED9F26B-B294-42A1-AB01-923FFB736092}" destId="{9FF48CBF-63DA-488F-8BC0-28FFD25A36B4}" srcOrd="1" destOrd="0" parTransId="{03F905B4-A94C-4D67-ABC4-271FF8477E7E}" sibTransId="{F1D82340-EBB8-4F54-9D56-F1813E82B577}"/>
    <dgm:cxn modelId="{BBD7A628-5CEB-46CC-928F-2C817F352863}" srcId="{6ED9F26B-B294-42A1-AB01-923FFB736092}" destId="{32CB5ADA-DC49-40B1-918E-FACAE8289F02}" srcOrd="3" destOrd="0" parTransId="{28358AC7-D820-4381-849A-889E01AC585C}" sibTransId="{0BC19F9F-9F1C-4D83-865B-C32E4FB9643A}"/>
    <dgm:cxn modelId="{F28ED42D-ADD4-42EC-A3E2-DF3305229080}" type="presOf" srcId="{D2DB8E3C-734E-4327-9AAA-5BD777EB1F22}" destId="{43375C05-EAA3-4B74-96E5-CE474E7E9D15}" srcOrd="0" destOrd="0" presId="urn:microsoft.com/office/officeart/2005/8/layout/hProcess11"/>
    <dgm:cxn modelId="{9EA16148-73F8-4655-867C-165CC255F20C}" type="presOf" srcId="{32CB5ADA-DC49-40B1-918E-FACAE8289F02}" destId="{DFFB2CCB-EC3B-41F0-BDA2-B8D343992971}" srcOrd="0" destOrd="0" presId="urn:microsoft.com/office/officeart/2005/8/layout/hProcess11"/>
    <dgm:cxn modelId="{3C5A6B83-DED8-4A10-8222-A1D4E6EAF893}" srcId="{6ED9F26B-B294-42A1-AB01-923FFB736092}" destId="{D2DB8E3C-734E-4327-9AAA-5BD777EB1F22}" srcOrd="2" destOrd="0" parTransId="{1A5699CB-9ACB-4A61-948D-5CBBBB53D8E5}" sibTransId="{82B15D58-BDB2-427B-BDCE-F2C0FD4B2572}"/>
    <dgm:cxn modelId="{0D538FB8-0799-4A9F-B568-2A646E1E3CFF}" type="presOf" srcId="{6ED9F26B-B294-42A1-AB01-923FFB736092}" destId="{580D941E-8AF0-4D53-832B-058EFA5154E0}" srcOrd="0" destOrd="0" presId="urn:microsoft.com/office/officeart/2005/8/layout/hProcess11"/>
    <dgm:cxn modelId="{38AC1CE6-E18A-4E6A-9766-DD3A9A19E1E2}" type="presOf" srcId="{9FF48CBF-63DA-488F-8BC0-28FFD25A36B4}" destId="{81161AF2-1E97-4A9E-95A2-ACD8691DF9FC}" srcOrd="0" destOrd="0" presId="urn:microsoft.com/office/officeart/2005/8/layout/hProcess11"/>
    <dgm:cxn modelId="{174043FD-E5BB-429E-9D26-8EA24A39DE70}" type="presOf" srcId="{89625771-8FD3-4DE9-9CF2-A40772C2A1F2}" destId="{E9E5E816-A515-4A17-8D8B-1C9B55182C40}" srcOrd="0" destOrd="0" presId="urn:microsoft.com/office/officeart/2005/8/layout/hProcess11"/>
    <dgm:cxn modelId="{801C4099-B240-474F-A474-8CD2A16572D3}" type="presParOf" srcId="{580D941E-8AF0-4D53-832B-058EFA5154E0}" destId="{392E9481-940D-4912-AF26-BAA5A58E129C}" srcOrd="0" destOrd="0" presId="urn:microsoft.com/office/officeart/2005/8/layout/hProcess11"/>
    <dgm:cxn modelId="{C5D47598-2590-4217-89E4-44D98A993CCB}" type="presParOf" srcId="{580D941E-8AF0-4D53-832B-058EFA5154E0}" destId="{32608C2A-1492-4F32-9B76-8FF61B88BDDC}" srcOrd="1" destOrd="0" presId="urn:microsoft.com/office/officeart/2005/8/layout/hProcess11"/>
    <dgm:cxn modelId="{10E4C292-27EC-4503-8BE3-DCF958210C7D}" type="presParOf" srcId="{32608C2A-1492-4F32-9B76-8FF61B88BDDC}" destId="{116A3CC3-3289-4A83-A686-D5EE43C4D820}" srcOrd="0" destOrd="0" presId="urn:microsoft.com/office/officeart/2005/8/layout/hProcess11"/>
    <dgm:cxn modelId="{40581B01-32CE-44DD-AA13-97E9C8F796A5}" type="presParOf" srcId="{116A3CC3-3289-4A83-A686-D5EE43C4D820}" destId="{E9E5E816-A515-4A17-8D8B-1C9B55182C40}" srcOrd="0" destOrd="0" presId="urn:microsoft.com/office/officeart/2005/8/layout/hProcess11"/>
    <dgm:cxn modelId="{285C9748-94BF-441F-9425-0045AEF3411F}" type="presParOf" srcId="{116A3CC3-3289-4A83-A686-D5EE43C4D820}" destId="{478E232B-5A5E-4955-91BB-0EA11BE8E25A}" srcOrd="1" destOrd="0" presId="urn:microsoft.com/office/officeart/2005/8/layout/hProcess11"/>
    <dgm:cxn modelId="{F22D4817-5110-476E-A097-07B7ED7B8459}" type="presParOf" srcId="{116A3CC3-3289-4A83-A686-D5EE43C4D820}" destId="{8D1BD50B-AE9A-40A4-9D0E-B86C79338F7B}" srcOrd="2" destOrd="0" presId="urn:microsoft.com/office/officeart/2005/8/layout/hProcess11"/>
    <dgm:cxn modelId="{BDB1E467-193F-447B-8772-7C760652979C}" type="presParOf" srcId="{32608C2A-1492-4F32-9B76-8FF61B88BDDC}" destId="{3A0A9B99-B17F-4B7A-8CEC-56EDF83861F7}" srcOrd="1" destOrd="0" presId="urn:microsoft.com/office/officeart/2005/8/layout/hProcess11"/>
    <dgm:cxn modelId="{ACD45237-51D9-4958-9AA9-E2CBFC4CB223}" type="presParOf" srcId="{32608C2A-1492-4F32-9B76-8FF61B88BDDC}" destId="{E08C6E6E-1EB1-4EF2-9EC2-E030A8489EC6}" srcOrd="2" destOrd="0" presId="urn:microsoft.com/office/officeart/2005/8/layout/hProcess11"/>
    <dgm:cxn modelId="{C3DCACF8-BAA7-4267-A104-E69CEA9302EB}" type="presParOf" srcId="{E08C6E6E-1EB1-4EF2-9EC2-E030A8489EC6}" destId="{81161AF2-1E97-4A9E-95A2-ACD8691DF9FC}" srcOrd="0" destOrd="0" presId="urn:microsoft.com/office/officeart/2005/8/layout/hProcess11"/>
    <dgm:cxn modelId="{DE9CE0F5-31AD-4F1E-9A71-C2FCC4BB4066}" type="presParOf" srcId="{E08C6E6E-1EB1-4EF2-9EC2-E030A8489EC6}" destId="{48934E60-8D6A-49E9-96C8-F69BDE5EF9BE}" srcOrd="1" destOrd="0" presId="urn:microsoft.com/office/officeart/2005/8/layout/hProcess11"/>
    <dgm:cxn modelId="{FFAF2D69-9DA8-475C-B815-6EB2DC469612}" type="presParOf" srcId="{E08C6E6E-1EB1-4EF2-9EC2-E030A8489EC6}" destId="{94207279-5A37-4C9C-9D55-0EF18B581A39}" srcOrd="2" destOrd="0" presId="urn:microsoft.com/office/officeart/2005/8/layout/hProcess11"/>
    <dgm:cxn modelId="{3FAF3FF5-DF26-435A-85B2-ED1A8EAC81D6}" type="presParOf" srcId="{32608C2A-1492-4F32-9B76-8FF61B88BDDC}" destId="{EBC5951F-91EA-49CC-B48C-42F4B03F547D}" srcOrd="3" destOrd="0" presId="urn:microsoft.com/office/officeart/2005/8/layout/hProcess11"/>
    <dgm:cxn modelId="{B5D72E0E-1223-44C7-9D26-4ABA630A1AE5}" type="presParOf" srcId="{32608C2A-1492-4F32-9B76-8FF61B88BDDC}" destId="{21933475-EC35-42F8-B008-08BCB501DB82}" srcOrd="4" destOrd="0" presId="urn:microsoft.com/office/officeart/2005/8/layout/hProcess11"/>
    <dgm:cxn modelId="{3EBF103C-E659-4D4C-A35C-C34126F0190A}" type="presParOf" srcId="{21933475-EC35-42F8-B008-08BCB501DB82}" destId="{43375C05-EAA3-4B74-96E5-CE474E7E9D15}" srcOrd="0" destOrd="0" presId="urn:microsoft.com/office/officeart/2005/8/layout/hProcess11"/>
    <dgm:cxn modelId="{9AD7DD19-2C25-48F8-A6DB-87641C5BB442}" type="presParOf" srcId="{21933475-EC35-42F8-B008-08BCB501DB82}" destId="{DA43EC90-2C02-494F-8A64-CE2A0F57CC45}" srcOrd="1" destOrd="0" presId="urn:microsoft.com/office/officeart/2005/8/layout/hProcess11"/>
    <dgm:cxn modelId="{F4EE01DA-455F-4DAC-A82D-F077C8C889BB}" type="presParOf" srcId="{21933475-EC35-42F8-B008-08BCB501DB82}" destId="{69D216AD-7537-48FE-9566-B99985AC5B98}" srcOrd="2" destOrd="0" presId="urn:microsoft.com/office/officeart/2005/8/layout/hProcess11"/>
    <dgm:cxn modelId="{4FE041E5-5F70-42B5-90FD-C393BB521CB1}" type="presParOf" srcId="{32608C2A-1492-4F32-9B76-8FF61B88BDDC}" destId="{54DA6FF1-4A4D-4CEC-97D4-71BA84464437}" srcOrd="5" destOrd="0" presId="urn:microsoft.com/office/officeart/2005/8/layout/hProcess11"/>
    <dgm:cxn modelId="{D71751AB-8115-450F-8A83-5DED30C5E05C}" type="presParOf" srcId="{32608C2A-1492-4F32-9B76-8FF61B88BDDC}" destId="{970BAD64-F012-454B-BE89-E0CB2E723E8B}" srcOrd="6" destOrd="0" presId="urn:microsoft.com/office/officeart/2005/8/layout/hProcess11"/>
    <dgm:cxn modelId="{D73F1B85-CE80-423A-B7AF-0DF7EA90C756}" type="presParOf" srcId="{970BAD64-F012-454B-BE89-E0CB2E723E8B}" destId="{DFFB2CCB-EC3B-41F0-BDA2-B8D343992971}" srcOrd="0" destOrd="0" presId="urn:microsoft.com/office/officeart/2005/8/layout/hProcess11"/>
    <dgm:cxn modelId="{29ED7370-48BA-4466-B874-C15046C30E76}" type="presParOf" srcId="{970BAD64-F012-454B-BE89-E0CB2E723E8B}" destId="{B15C81E3-926F-4032-9EAC-E24D017C933F}" srcOrd="1" destOrd="0" presId="urn:microsoft.com/office/officeart/2005/8/layout/hProcess11"/>
    <dgm:cxn modelId="{35BF1238-93CE-494B-BD82-4B14A41F32AF}" type="presParOf" srcId="{970BAD64-F012-454B-BE89-E0CB2E723E8B}" destId="{9E700A6A-E9D4-40BA-AD97-9DBC60E7B89D}"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AEFFCE-25E0-4A95-9AEF-AB7C504EBB0E}"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zh-TW" altLang="en-US"/>
        </a:p>
      </dgm:t>
    </dgm:pt>
    <dgm:pt modelId="{52F0E60F-2DC2-44B5-950E-C093312D24BD}">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凝聚共識</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短期</a:t>
          </a:r>
          <a:r>
            <a:rPr lang="en-US" altLang="zh-TW" sz="2800" b="1" dirty="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dgm:t>
    </dgm:pt>
    <dgm:pt modelId="{6FCB9D1F-ADF6-4038-98E6-BEF94283F6D1}" type="parTrans" cxnId="{06807EDE-9FCF-4F8F-A9BD-952B2A08052A}">
      <dgm:prSet/>
      <dgm:spPr/>
      <dgm:t>
        <a:bodyPr/>
        <a:lstStyle/>
        <a:p>
          <a:endParaRPr lang="zh-TW" altLang="en-US"/>
        </a:p>
      </dgm:t>
    </dgm:pt>
    <dgm:pt modelId="{DAE4FC57-2AB7-4E42-B425-662C9842027E}" type="sibTrans" cxnId="{06807EDE-9FCF-4F8F-A9BD-952B2A08052A}">
      <dgm:prSet/>
      <dgm:spPr/>
      <dgm:t>
        <a:bodyPr/>
        <a:lstStyle/>
        <a:p>
          <a:endParaRPr lang="zh-TW" altLang="en-US"/>
        </a:p>
      </dgm:t>
    </dgm:pt>
    <dgm:pt modelId="{804166E3-46DC-4AED-880A-1C3F0481237B}">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資訊素養</a:t>
          </a:r>
        </a:p>
      </dgm:t>
    </dgm:pt>
    <dgm:pt modelId="{604955DC-8A7F-4EE2-AB1C-B221923C41C7}" type="parTrans" cxnId="{2A925EE9-26A6-4F84-8009-C13EC76EC467}">
      <dgm:prSet/>
      <dgm:spPr/>
      <dgm:t>
        <a:bodyPr/>
        <a:lstStyle/>
        <a:p>
          <a:endParaRPr lang="zh-TW" altLang="en-US"/>
        </a:p>
      </dgm:t>
    </dgm:pt>
    <dgm:pt modelId="{498F8871-4229-4F2C-97E9-3BB17E193C66}" type="sibTrans" cxnId="{2A925EE9-26A6-4F84-8009-C13EC76EC467}">
      <dgm:prSet/>
      <dgm:spPr/>
      <dgm:t>
        <a:bodyPr/>
        <a:lstStyle/>
        <a:p>
          <a:endParaRPr lang="zh-TW" altLang="en-US"/>
        </a:p>
      </dgm:t>
    </dgm:pt>
    <dgm:pt modelId="{5CE00E5F-5EAF-48E2-AAD6-18A47BE0ADD3}">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增權賦能</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中期</a:t>
          </a:r>
          <a:r>
            <a:rPr lang="en-US" altLang="zh-TW" sz="2800" b="1" dirty="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dgm:t>
    </dgm:pt>
    <dgm:pt modelId="{66EB2EC8-B677-41CD-9DAD-B5C6295EC01C}" type="parTrans" cxnId="{8D23A590-C839-4432-9083-83FE6EA7FA66}">
      <dgm:prSet/>
      <dgm:spPr/>
      <dgm:t>
        <a:bodyPr/>
        <a:lstStyle/>
        <a:p>
          <a:endParaRPr lang="zh-TW" altLang="en-US"/>
        </a:p>
      </dgm:t>
    </dgm:pt>
    <dgm:pt modelId="{1909E1AA-DE7A-4246-990D-3C24B1743844}" type="sibTrans" cxnId="{8D23A590-C839-4432-9083-83FE6EA7FA66}">
      <dgm:prSet/>
      <dgm:spPr/>
      <dgm:t>
        <a:bodyPr/>
        <a:lstStyle/>
        <a:p>
          <a:endParaRPr lang="zh-TW" altLang="en-US"/>
        </a:p>
      </dgm:t>
    </dgm:pt>
    <dgm:pt modelId="{581760B6-0B6C-4E14-A820-274C8A97CB38}">
      <dgm:prSet phldrT="[文字]" custT="1"/>
      <dgm:spPr/>
      <dgm:t>
        <a:bodyPr/>
        <a:lstStyle/>
        <a:p>
          <a:pPr marL="228600" lvl="1" indent="0" defTabSz="933450">
            <a:lnSpc>
              <a:spcPct val="90000"/>
            </a:lnSpc>
            <a:spcBef>
              <a:spcPct val="0"/>
            </a:spcBef>
            <a:spcAft>
              <a:spcPct val="15000"/>
            </a:spcAft>
          </a:pPr>
          <a:r>
            <a:rPr lang="zh-TW" altLang="en-US" sz="2400" b="1" dirty="0">
              <a:latin typeface="微軟正黑體" panose="020B0604030504040204" pitchFamily="34" charset="-120"/>
              <a:ea typeface="微軟正黑體" panose="020B0604030504040204" pitchFamily="34" charset="-120"/>
            </a:rPr>
            <a:t>教師教學力增能</a:t>
          </a:r>
        </a:p>
      </dgm:t>
    </dgm:pt>
    <dgm:pt modelId="{0E4B0D18-FF70-4518-BE1F-7EA85DFA0C69}" type="parTrans" cxnId="{1DBA187F-2E31-43CF-9845-27EB2531A178}">
      <dgm:prSet/>
      <dgm:spPr/>
      <dgm:t>
        <a:bodyPr/>
        <a:lstStyle/>
        <a:p>
          <a:endParaRPr lang="zh-TW" altLang="en-US"/>
        </a:p>
      </dgm:t>
    </dgm:pt>
    <dgm:pt modelId="{842B9C12-94C8-4946-8D36-F33BC031E5B9}" type="sibTrans" cxnId="{1DBA187F-2E31-43CF-9845-27EB2531A178}">
      <dgm:prSet/>
      <dgm:spPr/>
      <dgm:t>
        <a:bodyPr/>
        <a:lstStyle/>
        <a:p>
          <a:endParaRPr lang="zh-TW" altLang="en-US"/>
        </a:p>
      </dgm:t>
    </dgm:pt>
    <dgm:pt modelId="{AEFE56AA-5E6C-481D-8347-A0A440866E87}">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教育效益</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長期</a:t>
          </a:r>
          <a:r>
            <a:rPr lang="en-US" altLang="zh-TW" sz="2800" b="1" dirty="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dgm:t>
    </dgm:pt>
    <dgm:pt modelId="{1C7E4DB8-5869-4236-AB27-C16F59626E4A}" type="parTrans" cxnId="{24291DBA-431E-4E2E-99D0-CED621AEB8E1}">
      <dgm:prSet/>
      <dgm:spPr/>
      <dgm:t>
        <a:bodyPr/>
        <a:lstStyle/>
        <a:p>
          <a:endParaRPr lang="zh-TW" altLang="en-US"/>
        </a:p>
      </dgm:t>
    </dgm:pt>
    <dgm:pt modelId="{04A68BAB-48A4-4F19-B8DE-B7AFE7CFF546}" type="sibTrans" cxnId="{24291DBA-431E-4E2E-99D0-CED621AEB8E1}">
      <dgm:prSet/>
      <dgm:spPr/>
      <dgm:t>
        <a:bodyPr/>
        <a:lstStyle/>
        <a:p>
          <a:endParaRPr lang="zh-TW" altLang="en-US"/>
        </a:p>
      </dgm:t>
    </dgm:pt>
    <dgm:pt modelId="{B242D492-84FD-43D6-A882-D3B47FED3744}">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提升學力</a:t>
          </a:r>
        </a:p>
      </dgm:t>
    </dgm:pt>
    <dgm:pt modelId="{AF542897-C4A4-44CF-882B-64025E57D01C}" type="parTrans" cxnId="{36345E85-C6A2-4ED4-B300-C903D20ACA0D}">
      <dgm:prSet/>
      <dgm:spPr/>
      <dgm:t>
        <a:bodyPr/>
        <a:lstStyle/>
        <a:p>
          <a:endParaRPr lang="zh-TW" altLang="en-US"/>
        </a:p>
      </dgm:t>
    </dgm:pt>
    <dgm:pt modelId="{2CC4DC43-28FA-47CB-A0ED-524084DD5A45}" type="sibTrans" cxnId="{36345E85-C6A2-4ED4-B300-C903D20ACA0D}">
      <dgm:prSet/>
      <dgm:spPr/>
      <dgm:t>
        <a:bodyPr/>
        <a:lstStyle/>
        <a:p>
          <a:endParaRPr lang="zh-TW" altLang="en-US"/>
        </a:p>
      </dgm:t>
    </dgm:pt>
    <dgm:pt modelId="{95A2A92F-6B8D-4F8D-ACFD-8C377F0CF4F5}">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數位創新</a:t>
          </a:r>
        </a:p>
      </dgm:t>
    </dgm:pt>
    <dgm:pt modelId="{F450BC86-AF66-45E0-A48C-8B08DBFD0ABF}" type="parTrans" cxnId="{55BC5021-5458-4E79-86DA-8A7407959E3B}">
      <dgm:prSet/>
      <dgm:spPr/>
      <dgm:t>
        <a:bodyPr/>
        <a:lstStyle/>
        <a:p>
          <a:endParaRPr lang="zh-TW" altLang="en-US"/>
        </a:p>
      </dgm:t>
    </dgm:pt>
    <dgm:pt modelId="{CA64766E-EDEC-4778-AFAD-0906D33B6E63}" type="sibTrans" cxnId="{55BC5021-5458-4E79-86DA-8A7407959E3B}">
      <dgm:prSet/>
      <dgm:spPr/>
      <dgm:t>
        <a:bodyPr/>
        <a:lstStyle/>
        <a:p>
          <a:endParaRPr lang="zh-TW" altLang="en-US"/>
        </a:p>
      </dgm:t>
    </dgm:pt>
    <dgm:pt modelId="{F1639253-07CB-4D82-8EA3-CF6BCCC72617}">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媒體識讀</a:t>
          </a:r>
        </a:p>
      </dgm:t>
    </dgm:pt>
    <dgm:pt modelId="{5F2CAD06-0398-45E4-A0B2-03D54852FDFD}" type="parTrans" cxnId="{45296F27-DD4E-4CFC-90F0-1D69AA24DEA0}">
      <dgm:prSet/>
      <dgm:spPr/>
      <dgm:t>
        <a:bodyPr/>
        <a:lstStyle/>
        <a:p>
          <a:endParaRPr lang="zh-TW" altLang="en-US"/>
        </a:p>
      </dgm:t>
    </dgm:pt>
    <dgm:pt modelId="{A581C196-E877-4050-993C-2EBBA528E0A7}" type="sibTrans" cxnId="{45296F27-DD4E-4CFC-90F0-1D69AA24DEA0}">
      <dgm:prSet/>
      <dgm:spPr/>
      <dgm:t>
        <a:bodyPr/>
        <a:lstStyle/>
        <a:p>
          <a:endParaRPr lang="zh-TW" altLang="en-US"/>
        </a:p>
      </dgm:t>
    </dgm:pt>
    <dgm:pt modelId="{5E71BEEA-71D3-43C5-9FCE-0317559A7B77}">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親師合作</a:t>
          </a:r>
        </a:p>
      </dgm:t>
    </dgm:pt>
    <dgm:pt modelId="{F74FB9AD-1D16-4888-A037-756BE2AFA2C6}" type="parTrans" cxnId="{617362D8-D9E5-4C24-9C16-26C161A08332}">
      <dgm:prSet/>
      <dgm:spPr/>
      <dgm:t>
        <a:bodyPr/>
        <a:lstStyle/>
        <a:p>
          <a:endParaRPr lang="zh-TW" altLang="en-US"/>
        </a:p>
      </dgm:t>
    </dgm:pt>
    <dgm:pt modelId="{40FD4567-F98C-4F1C-8469-45B6CA2AFA62}" type="sibTrans" cxnId="{617362D8-D9E5-4C24-9C16-26C161A08332}">
      <dgm:prSet/>
      <dgm:spPr/>
      <dgm:t>
        <a:bodyPr/>
        <a:lstStyle/>
        <a:p>
          <a:endParaRPr lang="zh-TW" altLang="en-US"/>
        </a:p>
      </dgm:t>
    </dgm:pt>
    <dgm:pt modelId="{F2E01DA8-D465-4C90-9716-980C15E6DA33}">
      <dgm:prSet phldrT="[文字]" custT="1"/>
      <dgm:spPr/>
      <dgm:t>
        <a:bodyPr/>
        <a:lstStyle/>
        <a:p>
          <a:endParaRPr lang="zh-TW" altLang="en-US" sz="2000" dirty="0">
            <a:latin typeface="微軟正黑體" panose="020B0604030504040204" pitchFamily="34" charset="-120"/>
            <a:ea typeface="微軟正黑體" panose="020B0604030504040204" pitchFamily="34" charset="-120"/>
          </a:endParaRPr>
        </a:p>
      </dgm:t>
    </dgm:pt>
    <dgm:pt modelId="{C9141FAF-8D0E-4CB5-A094-3C2EDCCEBBD9}" type="parTrans" cxnId="{5C5C02F0-9F5D-4D93-A1F2-2528E455B214}">
      <dgm:prSet/>
      <dgm:spPr/>
      <dgm:t>
        <a:bodyPr/>
        <a:lstStyle/>
        <a:p>
          <a:endParaRPr lang="zh-TW" altLang="en-US"/>
        </a:p>
      </dgm:t>
    </dgm:pt>
    <dgm:pt modelId="{BB22D02C-04CD-4752-AECB-45B8137A4A0B}" type="sibTrans" cxnId="{5C5C02F0-9F5D-4D93-A1F2-2528E455B214}">
      <dgm:prSet/>
      <dgm:spPr/>
      <dgm:t>
        <a:bodyPr/>
        <a:lstStyle/>
        <a:p>
          <a:endParaRPr lang="zh-TW" altLang="en-US"/>
        </a:p>
      </dgm:t>
    </dgm:pt>
    <dgm:pt modelId="{C6D5056E-58D2-419F-A54C-CD3A742971CD}">
      <dgm:prSet phldrT="[文字]" custT="1"/>
      <dgm:spPr/>
      <dgm:t>
        <a:bodyPr/>
        <a:lstStyle/>
        <a:p>
          <a:pPr marL="228600" lvl="1" indent="0" defTabSz="933450">
            <a:lnSpc>
              <a:spcPct val="90000"/>
            </a:lnSpc>
            <a:spcBef>
              <a:spcPct val="0"/>
            </a:spcBef>
            <a:spcAft>
              <a:spcPct val="15000"/>
            </a:spcAft>
          </a:pPr>
          <a:r>
            <a:rPr lang="zh-TW" altLang="en-US" sz="2400" b="1" dirty="0">
              <a:latin typeface="微軟正黑體" panose="020B0604030504040204" pitchFamily="34" charset="-120"/>
              <a:ea typeface="微軟正黑體" panose="020B0604030504040204" pitchFamily="34" charset="-120"/>
            </a:rPr>
            <a:t>學生學習力賦權</a:t>
          </a:r>
        </a:p>
      </dgm:t>
    </dgm:pt>
    <dgm:pt modelId="{786C948F-4557-486B-8DED-7E2FFFB0A50E}" type="parTrans" cxnId="{E195C2D9-3C83-41D2-A9B2-F5E3FCA3B5E8}">
      <dgm:prSet/>
      <dgm:spPr/>
      <dgm:t>
        <a:bodyPr/>
        <a:lstStyle/>
        <a:p>
          <a:endParaRPr lang="zh-TW" altLang="en-US"/>
        </a:p>
      </dgm:t>
    </dgm:pt>
    <dgm:pt modelId="{7D67A385-145E-49DE-959C-76B7BCE76A06}" type="sibTrans" cxnId="{E195C2D9-3C83-41D2-A9B2-F5E3FCA3B5E8}">
      <dgm:prSet/>
      <dgm:spPr/>
      <dgm:t>
        <a:bodyPr/>
        <a:lstStyle/>
        <a:p>
          <a:endParaRPr lang="zh-TW" altLang="en-US"/>
        </a:p>
      </dgm:t>
    </dgm:pt>
    <dgm:pt modelId="{C1089E52-3B4B-40F4-AE91-2FA224FFA43A}">
      <dgm:prSet phldrT="[文字]" custT="1"/>
      <dgm:spPr/>
      <dgm:t>
        <a:bodyPr/>
        <a:lstStyle/>
        <a:p>
          <a:pPr marL="228600" lvl="1" indent="0" defTabSz="933450">
            <a:lnSpc>
              <a:spcPct val="90000"/>
            </a:lnSpc>
            <a:spcBef>
              <a:spcPct val="0"/>
            </a:spcBef>
            <a:spcAft>
              <a:spcPct val="15000"/>
            </a:spcAft>
          </a:pPr>
          <a:r>
            <a:rPr lang="zh-TW" altLang="en-US" sz="2400" b="1" dirty="0">
              <a:latin typeface="微軟正黑體" panose="020B0604030504040204" pitchFamily="34" charset="-120"/>
              <a:ea typeface="微軟正黑體" panose="020B0604030504040204" pitchFamily="34" charset="-120"/>
            </a:rPr>
            <a:t>家長參與力加量</a:t>
          </a:r>
        </a:p>
      </dgm:t>
    </dgm:pt>
    <dgm:pt modelId="{4A4DCC3C-CD03-4D34-B16F-5D54A6CD6846}" type="parTrans" cxnId="{23B1DF38-42A0-46B7-A421-35AF1ABD4046}">
      <dgm:prSet/>
      <dgm:spPr/>
      <dgm:t>
        <a:bodyPr/>
        <a:lstStyle/>
        <a:p>
          <a:endParaRPr lang="zh-TW" altLang="en-US"/>
        </a:p>
      </dgm:t>
    </dgm:pt>
    <dgm:pt modelId="{C4572B36-5F93-4BF6-99DD-35E60E1CCC61}" type="sibTrans" cxnId="{23B1DF38-42A0-46B7-A421-35AF1ABD4046}">
      <dgm:prSet/>
      <dgm:spPr/>
      <dgm:t>
        <a:bodyPr/>
        <a:lstStyle/>
        <a:p>
          <a:endParaRPr lang="zh-TW" altLang="en-US"/>
        </a:p>
      </dgm:t>
    </dgm:pt>
    <dgm:pt modelId="{646EB313-6F37-4532-831E-B92F1EBF5A61}">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資訊安全</a:t>
          </a:r>
        </a:p>
      </dgm:t>
    </dgm:pt>
    <dgm:pt modelId="{878F5CE6-EBC8-42B0-B7DE-17EECED82601}" type="parTrans" cxnId="{5DB54196-A7D2-4648-B923-20730D7F7833}">
      <dgm:prSet/>
      <dgm:spPr/>
      <dgm:t>
        <a:bodyPr/>
        <a:lstStyle/>
        <a:p>
          <a:endParaRPr lang="zh-TW" altLang="en-US"/>
        </a:p>
      </dgm:t>
    </dgm:pt>
    <dgm:pt modelId="{E1302AB6-A903-4328-93E5-0C6A4EA2BED8}" type="sibTrans" cxnId="{5DB54196-A7D2-4648-B923-20730D7F7833}">
      <dgm:prSet/>
      <dgm:spPr/>
      <dgm:t>
        <a:bodyPr/>
        <a:lstStyle/>
        <a:p>
          <a:endParaRPr lang="zh-TW" altLang="en-US"/>
        </a:p>
      </dgm:t>
    </dgm:pt>
    <dgm:pt modelId="{72212D0B-AD1A-480B-9CD3-4C7D6A459B9D}">
      <dgm:prSet phldrT="[文字]" custT="1"/>
      <dgm:spPr/>
      <dgm:t>
        <a:bodyPr/>
        <a:lstStyle/>
        <a:p>
          <a:endParaRPr lang="zh-TW" altLang="en-US" sz="2000" dirty="0">
            <a:latin typeface="微軟正黑體" panose="020B0604030504040204" pitchFamily="34" charset="-120"/>
            <a:ea typeface="微軟正黑體" panose="020B0604030504040204" pitchFamily="34" charset="-120"/>
          </a:endParaRPr>
        </a:p>
      </dgm:t>
    </dgm:pt>
    <dgm:pt modelId="{3CCA66F9-13C4-40D9-A07C-24C15CA5B17C}" type="parTrans" cxnId="{7CDD6BF8-A981-42E3-850B-910192C10C8C}">
      <dgm:prSet/>
      <dgm:spPr/>
      <dgm:t>
        <a:bodyPr/>
        <a:lstStyle/>
        <a:p>
          <a:endParaRPr lang="zh-TW" altLang="en-US"/>
        </a:p>
      </dgm:t>
    </dgm:pt>
    <dgm:pt modelId="{07941067-F340-4D7B-8B74-4C5F5D68ECBA}" type="sibTrans" cxnId="{7CDD6BF8-A981-42E3-850B-910192C10C8C}">
      <dgm:prSet/>
      <dgm:spPr/>
      <dgm:t>
        <a:bodyPr/>
        <a:lstStyle/>
        <a:p>
          <a:endParaRPr lang="zh-TW" altLang="en-US"/>
        </a:p>
      </dgm:t>
    </dgm:pt>
    <dgm:pt modelId="{303F551E-3E91-43D4-A4E1-4DDD78C2F7A6}">
      <dgm:prSet phldrT="[文字]" custT="1"/>
      <dgm:spPr/>
      <dgm:t>
        <a:bodyPr/>
        <a:lstStyle/>
        <a:p>
          <a:endParaRPr lang="zh-TW" altLang="en-US" sz="2000" dirty="0">
            <a:latin typeface="微軟正黑體" panose="020B0604030504040204" pitchFamily="34" charset="-120"/>
            <a:ea typeface="微軟正黑體" panose="020B0604030504040204" pitchFamily="34" charset="-120"/>
          </a:endParaRPr>
        </a:p>
      </dgm:t>
    </dgm:pt>
    <dgm:pt modelId="{9804B282-F3AF-4947-902A-363363C30B8B}" type="parTrans" cxnId="{4C377105-4B57-4659-8254-62FDE3745D35}">
      <dgm:prSet/>
      <dgm:spPr/>
      <dgm:t>
        <a:bodyPr/>
        <a:lstStyle/>
        <a:p>
          <a:endParaRPr lang="zh-TW" altLang="en-US"/>
        </a:p>
      </dgm:t>
    </dgm:pt>
    <dgm:pt modelId="{663FD01C-1B05-4B9D-ACF0-B3650CB75688}" type="sibTrans" cxnId="{4C377105-4B57-4659-8254-62FDE3745D35}">
      <dgm:prSet/>
      <dgm:spPr/>
      <dgm:t>
        <a:bodyPr/>
        <a:lstStyle/>
        <a:p>
          <a:endParaRPr lang="zh-TW" altLang="en-US"/>
        </a:p>
      </dgm:t>
    </dgm:pt>
    <dgm:pt modelId="{A201CE9F-E827-461E-AD4F-4D5557DB9603}">
      <dgm:prSet phldrT="[文字]" custT="1"/>
      <dgm:spPr/>
      <dgm:t>
        <a:bodyPr/>
        <a:lstStyle/>
        <a:p>
          <a:endParaRPr lang="zh-TW" altLang="en-US" sz="2000" dirty="0">
            <a:latin typeface="微軟正黑體" panose="020B0604030504040204" pitchFamily="34" charset="-120"/>
            <a:ea typeface="微軟正黑體" panose="020B0604030504040204" pitchFamily="34" charset="-120"/>
          </a:endParaRPr>
        </a:p>
      </dgm:t>
    </dgm:pt>
    <dgm:pt modelId="{B6B52C64-E15A-4A17-A62C-664704EA972D}" type="parTrans" cxnId="{FC5AA77C-5141-4C50-B415-ECAE52983B24}">
      <dgm:prSet/>
      <dgm:spPr/>
      <dgm:t>
        <a:bodyPr/>
        <a:lstStyle/>
        <a:p>
          <a:endParaRPr lang="zh-TW" altLang="en-US"/>
        </a:p>
      </dgm:t>
    </dgm:pt>
    <dgm:pt modelId="{04E228AE-0323-4D61-8444-E731D6889B64}" type="sibTrans" cxnId="{FC5AA77C-5141-4C50-B415-ECAE52983B24}">
      <dgm:prSet/>
      <dgm:spPr/>
      <dgm:t>
        <a:bodyPr/>
        <a:lstStyle/>
        <a:p>
          <a:endParaRPr lang="zh-TW" altLang="en-US"/>
        </a:p>
      </dgm:t>
    </dgm:pt>
    <dgm:pt modelId="{DD8D8554-89F9-439F-91CF-C370DFA797B8}">
      <dgm:prSet phldrT="[文字]" custT="1"/>
      <dgm:spPr/>
      <dgm:t>
        <a:bodyPr/>
        <a:lstStyle/>
        <a:p>
          <a:endParaRPr lang="zh-TW" altLang="en-US" sz="2000" dirty="0">
            <a:latin typeface="微軟正黑體" panose="020B0604030504040204" pitchFamily="34" charset="-120"/>
            <a:ea typeface="微軟正黑體" panose="020B0604030504040204" pitchFamily="34" charset="-120"/>
          </a:endParaRPr>
        </a:p>
      </dgm:t>
    </dgm:pt>
    <dgm:pt modelId="{2EAAC1F2-4D95-4C60-95F0-C01B0F827BED}" type="parTrans" cxnId="{70905729-5E0D-416B-9789-89292812C2FA}">
      <dgm:prSet/>
      <dgm:spPr/>
      <dgm:t>
        <a:bodyPr/>
        <a:lstStyle/>
        <a:p>
          <a:endParaRPr lang="zh-TW" altLang="en-US"/>
        </a:p>
      </dgm:t>
    </dgm:pt>
    <dgm:pt modelId="{07F9E1B6-2F54-4752-B902-C7AF77EA048B}" type="sibTrans" cxnId="{70905729-5E0D-416B-9789-89292812C2FA}">
      <dgm:prSet/>
      <dgm:spPr/>
      <dgm:t>
        <a:bodyPr/>
        <a:lstStyle/>
        <a:p>
          <a:endParaRPr lang="zh-TW" altLang="en-US"/>
        </a:p>
      </dgm:t>
    </dgm:pt>
    <dgm:pt modelId="{B3CCD425-F210-480D-BE2E-7E6481721860}">
      <dgm:prSet phldrT="[文字]" custT="1"/>
      <dgm:spPr/>
      <dgm:t>
        <a:bodyPr/>
        <a:lstStyle/>
        <a:p>
          <a:endParaRPr lang="zh-TW" altLang="en-US" sz="2000" dirty="0">
            <a:latin typeface="微軟正黑體" panose="020B0604030504040204" pitchFamily="34" charset="-120"/>
            <a:ea typeface="微軟正黑體" panose="020B0604030504040204" pitchFamily="34" charset="-120"/>
          </a:endParaRPr>
        </a:p>
      </dgm:t>
    </dgm:pt>
    <dgm:pt modelId="{B34FDE2B-E1C0-4133-A98C-3ADEBCA5BED7}" type="parTrans" cxnId="{D52F9ED0-7675-453F-A56C-187EE9ABFFA8}">
      <dgm:prSet/>
      <dgm:spPr/>
      <dgm:t>
        <a:bodyPr/>
        <a:lstStyle/>
        <a:p>
          <a:endParaRPr lang="zh-TW" altLang="en-US"/>
        </a:p>
      </dgm:t>
    </dgm:pt>
    <dgm:pt modelId="{43C6EE29-BB29-4B8B-850A-906AF955CDE0}" type="sibTrans" cxnId="{D52F9ED0-7675-453F-A56C-187EE9ABFFA8}">
      <dgm:prSet/>
      <dgm:spPr/>
      <dgm:t>
        <a:bodyPr/>
        <a:lstStyle/>
        <a:p>
          <a:endParaRPr lang="zh-TW" altLang="en-US"/>
        </a:p>
      </dgm:t>
    </dgm:pt>
    <dgm:pt modelId="{DDBD3535-7FB7-44AB-9CCA-9E02627453D5}">
      <dgm:prSet phldrT="[文字]" custT="1"/>
      <dgm:spPr/>
      <dgm:t>
        <a:bodyPr/>
        <a:lstStyle/>
        <a:p>
          <a:endParaRPr lang="zh-TW" altLang="en-US" sz="2000" dirty="0">
            <a:latin typeface="微軟正黑體" panose="020B0604030504040204" pitchFamily="34" charset="-120"/>
            <a:ea typeface="微軟正黑體" panose="020B0604030504040204" pitchFamily="34" charset="-120"/>
          </a:endParaRPr>
        </a:p>
      </dgm:t>
    </dgm:pt>
    <dgm:pt modelId="{CE0106E7-C803-4EA2-8104-2258F8C80D78}" type="parTrans" cxnId="{814330B0-464C-4C9B-990C-FE0BA9ADD002}">
      <dgm:prSet/>
      <dgm:spPr/>
      <dgm:t>
        <a:bodyPr/>
        <a:lstStyle/>
        <a:p>
          <a:endParaRPr lang="zh-TW" altLang="en-US"/>
        </a:p>
      </dgm:t>
    </dgm:pt>
    <dgm:pt modelId="{D55A88C9-99CB-43B5-AEDC-1DE6461709E8}" type="sibTrans" cxnId="{814330B0-464C-4C9B-990C-FE0BA9ADD002}">
      <dgm:prSet/>
      <dgm:spPr/>
      <dgm:t>
        <a:bodyPr/>
        <a:lstStyle/>
        <a:p>
          <a:endParaRPr lang="zh-TW" altLang="en-US"/>
        </a:p>
      </dgm:t>
    </dgm:pt>
    <dgm:pt modelId="{1B67D097-BD01-4CC8-9241-2B9B7B8A15DA}">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自主學習</a:t>
          </a:r>
        </a:p>
      </dgm:t>
    </dgm:pt>
    <dgm:pt modelId="{5EDBDF96-88C6-4C4D-B1B6-B0E7CD4190C2}" type="parTrans" cxnId="{8FC07A40-5BCA-4782-9ABA-C0C458FE523C}">
      <dgm:prSet/>
      <dgm:spPr/>
      <dgm:t>
        <a:bodyPr/>
        <a:lstStyle/>
        <a:p>
          <a:endParaRPr lang="zh-TW" altLang="en-US"/>
        </a:p>
      </dgm:t>
    </dgm:pt>
    <dgm:pt modelId="{7A40807F-1161-4D19-919F-C7CA10AF0A91}" type="sibTrans" cxnId="{8FC07A40-5BCA-4782-9ABA-C0C458FE523C}">
      <dgm:prSet/>
      <dgm:spPr/>
      <dgm:t>
        <a:bodyPr/>
        <a:lstStyle/>
        <a:p>
          <a:endParaRPr lang="zh-TW" altLang="en-US"/>
        </a:p>
      </dgm:t>
    </dgm:pt>
    <dgm:pt modelId="{FB189E54-B1DB-49BE-93DD-1A2594E11908}">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減負增效</a:t>
          </a:r>
        </a:p>
      </dgm:t>
    </dgm:pt>
    <dgm:pt modelId="{4279EEA3-AA75-4FBE-BC27-D4B219A62AFE}" type="parTrans" cxnId="{B7F04BB2-66C3-47F7-92B1-B12F239FCC03}">
      <dgm:prSet/>
      <dgm:spPr/>
      <dgm:t>
        <a:bodyPr/>
        <a:lstStyle/>
        <a:p>
          <a:endParaRPr lang="zh-TW" altLang="en-US"/>
        </a:p>
      </dgm:t>
    </dgm:pt>
    <dgm:pt modelId="{462DE85E-3607-4D0B-9EFB-A1F8DAFB29E7}" type="sibTrans" cxnId="{B7F04BB2-66C3-47F7-92B1-B12F239FCC03}">
      <dgm:prSet/>
      <dgm:spPr/>
      <dgm:t>
        <a:bodyPr/>
        <a:lstStyle/>
        <a:p>
          <a:endParaRPr lang="zh-TW" altLang="en-US"/>
        </a:p>
      </dgm:t>
    </dgm:pt>
    <dgm:pt modelId="{7F4A62D3-3EB5-4946-8893-B350AE9A7D4C}">
      <dgm:prSet phldrT="[文字]" custT="1"/>
      <dgm:spPr/>
      <dgm:t>
        <a:bodyPr/>
        <a:lstStyle/>
        <a:p>
          <a:endParaRPr lang="zh-TW" altLang="en-US" sz="2000" dirty="0">
            <a:latin typeface="微軟正黑體" panose="020B0604030504040204" pitchFamily="34" charset="-120"/>
            <a:ea typeface="微軟正黑體" panose="020B0604030504040204" pitchFamily="34" charset="-120"/>
          </a:endParaRPr>
        </a:p>
      </dgm:t>
    </dgm:pt>
    <dgm:pt modelId="{3BC30501-C4AE-481C-9877-CBFB4ABF8567}" type="parTrans" cxnId="{DCBF8ED7-2F7B-4EFB-8CA9-17353EB723DD}">
      <dgm:prSet/>
      <dgm:spPr/>
      <dgm:t>
        <a:bodyPr/>
        <a:lstStyle/>
        <a:p>
          <a:endParaRPr lang="zh-TW" altLang="en-US"/>
        </a:p>
      </dgm:t>
    </dgm:pt>
    <dgm:pt modelId="{2F242F6B-19FB-49C9-B06B-76F0F7EC1D36}" type="sibTrans" cxnId="{DCBF8ED7-2F7B-4EFB-8CA9-17353EB723DD}">
      <dgm:prSet/>
      <dgm:spPr/>
      <dgm:t>
        <a:bodyPr/>
        <a:lstStyle/>
        <a:p>
          <a:endParaRPr lang="zh-TW" altLang="en-US"/>
        </a:p>
      </dgm:t>
    </dgm:pt>
    <dgm:pt modelId="{3366923D-B047-45D7-86A3-7A8498065E7D}">
      <dgm:prSet phldrT="[文字]" custT="1"/>
      <dgm:spPr/>
      <dgm:t>
        <a:bodyPr/>
        <a:lstStyle/>
        <a:p>
          <a:pPr marL="228600" lvl="1" indent="0" defTabSz="933450">
            <a:lnSpc>
              <a:spcPct val="90000"/>
            </a:lnSpc>
            <a:spcBef>
              <a:spcPct val="0"/>
            </a:spcBef>
            <a:spcAft>
              <a:spcPct val="15000"/>
            </a:spcAft>
          </a:pPr>
          <a:r>
            <a:rPr lang="zh-TW" altLang="en-US" sz="2400" b="1" dirty="0">
              <a:latin typeface="微軟正黑體" panose="020B0604030504040204" pitchFamily="34" charset="-120"/>
              <a:ea typeface="微軟正黑體" panose="020B0604030504040204" pitchFamily="34" charset="-120"/>
            </a:rPr>
            <a:t>行政執行力精準</a:t>
          </a:r>
        </a:p>
      </dgm:t>
    </dgm:pt>
    <dgm:pt modelId="{6D7D789F-6060-437C-9DC1-E5BE3AEF6283}" type="parTrans" cxnId="{FA2D071B-A4D9-48F2-B9A9-0A3B827594DD}">
      <dgm:prSet/>
      <dgm:spPr/>
      <dgm:t>
        <a:bodyPr/>
        <a:lstStyle/>
        <a:p>
          <a:endParaRPr lang="zh-TW" altLang="en-US"/>
        </a:p>
      </dgm:t>
    </dgm:pt>
    <dgm:pt modelId="{210D8B73-51BF-4804-892F-92960C43F755}" type="sibTrans" cxnId="{FA2D071B-A4D9-48F2-B9A9-0A3B827594DD}">
      <dgm:prSet/>
      <dgm:spPr/>
      <dgm:t>
        <a:bodyPr/>
        <a:lstStyle/>
        <a:p>
          <a:endParaRPr lang="zh-TW" altLang="en-US"/>
        </a:p>
      </dgm:t>
    </dgm:pt>
    <dgm:pt modelId="{97BA5523-C14C-4784-BB10-6993C2F2ADF1}">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平台運作</a:t>
          </a:r>
        </a:p>
      </dgm:t>
    </dgm:pt>
    <dgm:pt modelId="{8E9DAA39-2B26-4D0F-BC15-216EAD99BB59}" type="sibTrans" cxnId="{4A4A042C-E369-4AE6-8ACD-BBE625A4B28D}">
      <dgm:prSet/>
      <dgm:spPr/>
      <dgm:t>
        <a:bodyPr/>
        <a:lstStyle/>
        <a:p>
          <a:endParaRPr lang="zh-TW" altLang="en-US"/>
        </a:p>
      </dgm:t>
    </dgm:pt>
    <dgm:pt modelId="{AAB63AB2-DD55-4A86-89BC-30253F2B3080}" type="parTrans" cxnId="{4A4A042C-E369-4AE6-8ACD-BBE625A4B28D}">
      <dgm:prSet/>
      <dgm:spPr/>
      <dgm:t>
        <a:bodyPr/>
        <a:lstStyle/>
        <a:p>
          <a:endParaRPr lang="zh-TW" altLang="en-US"/>
        </a:p>
      </dgm:t>
    </dgm:pt>
    <dgm:pt modelId="{371481C0-B6C7-4E4C-B200-E83BC1355122}">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課程運用</a:t>
          </a:r>
        </a:p>
      </dgm:t>
    </dgm:pt>
    <dgm:pt modelId="{CAEE03EF-9E86-4C6D-9D9D-EDAD397801CA}" type="parTrans" cxnId="{494F9769-B935-40F0-B65E-DF2229861654}">
      <dgm:prSet/>
      <dgm:spPr/>
      <dgm:t>
        <a:bodyPr/>
        <a:lstStyle/>
        <a:p>
          <a:endParaRPr lang="zh-TW" altLang="en-US"/>
        </a:p>
      </dgm:t>
    </dgm:pt>
    <dgm:pt modelId="{BCB3DB09-CCF8-41DD-A6FF-3B6F42150F1D}" type="sibTrans" cxnId="{494F9769-B935-40F0-B65E-DF2229861654}">
      <dgm:prSet/>
      <dgm:spPr/>
      <dgm:t>
        <a:bodyPr/>
        <a:lstStyle/>
        <a:p>
          <a:endParaRPr lang="zh-TW" altLang="en-US"/>
        </a:p>
      </dgm:t>
    </dgm:pt>
    <dgm:pt modelId="{74A0401A-5D3E-4838-ACCB-38A5ED5C545C}">
      <dgm:prSet phldrT="[文字]" custT="1"/>
      <dgm:spPr/>
      <dgm:t>
        <a:bodyPr/>
        <a:lstStyle/>
        <a:p>
          <a:pPr marL="228600" lvl="1" indent="0" defTabSz="933450">
            <a:lnSpc>
              <a:spcPct val="90000"/>
            </a:lnSpc>
            <a:spcBef>
              <a:spcPct val="0"/>
            </a:spcBef>
            <a:spcAft>
              <a:spcPct val="15000"/>
            </a:spcAft>
          </a:pPr>
          <a:r>
            <a:rPr lang="zh-TW" altLang="en-US" sz="2400" b="1" dirty="0">
              <a:latin typeface="微軟正黑體" panose="020B0604030504040204" pitchFamily="34" charset="-120"/>
              <a:ea typeface="微軟正黑體" panose="020B0604030504040204" pitchFamily="34" charset="-120"/>
            </a:rPr>
            <a:t>縣市科技力展現</a:t>
          </a:r>
        </a:p>
      </dgm:t>
    </dgm:pt>
    <dgm:pt modelId="{5A4C7DB4-5043-4E91-892A-3C8305E824A0}" type="parTrans" cxnId="{B96FA57C-AC73-4E88-8269-9C5401245061}">
      <dgm:prSet/>
      <dgm:spPr/>
      <dgm:t>
        <a:bodyPr/>
        <a:lstStyle/>
        <a:p>
          <a:endParaRPr lang="zh-TW" altLang="en-US"/>
        </a:p>
      </dgm:t>
    </dgm:pt>
    <dgm:pt modelId="{C31283BC-3DDD-4824-AF53-E971896E5A4D}" type="sibTrans" cxnId="{B96FA57C-AC73-4E88-8269-9C5401245061}">
      <dgm:prSet/>
      <dgm:spPr/>
      <dgm:t>
        <a:bodyPr/>
        <a:lstStyle/>
        <a:p>
          <a:endParaRPr lang="zh-TW" altLang="en-US"/>
        </a:p>
      </dgm:t>
    </dgm:pt>
    <dgm:pt modelId="{0DEE9EFE-250C-494D-9FB3-7F3852F7BF1B}" type="pres">
      <dgm:prSet presAssocID="{ABAEFFCE-25E0-4A95-9AEF-AB7C504EBB0E}" presName="Name0" presStyleCnt="0">
        <dgm:presLayoutVars>
          <dgm:dir/>
          <dgm:animLvl val="lvl"/>
          <dgm:resizeHandles val="exact"/>
        </dgm:presLayoutVars>
      </dgm:prSet>
      <dgm:spPr/>
    </dgm:pt>
    <dgm:pt modelId="{DFEA166D-1E1E-4D26-84F5-17852AFEA144}" type="pres">
      <dgm:prSet presAssocID="{52F0E60F-2DC2-44B5-950E-C093312D24BD}" presName="composite" presStyleCnt="0"/>
      <dgm:spPr/>
    </dgm:pt>
    <dgm:pt modelId="{362192CE-1363-4F20-91E9-34ADD655D77D}" type="pres">
      <dgm:prSet presAssocID="{52F0E60F-2DC2-44B5-950E-C093312D24BD}" presName="parTx" presStyleLbl="alignNode1" presStyleIdx="0" presStyleCnt="3" custScaleX="106151">
        <dgm:presLayoutVars>
          <dgm:chMax val="0"/>
          <dgm:chPref val="0"/>
          <dgm:bulletEnabled val="1"/>
        </dgm:presLayoutVars>
      </dgm:prSet>
      <dgm:spPr/>
    </dgm:pt>
    <dgm:pt modelId="{9B7A4DC2-1044-41C3-89BD-158DC608E804}" type="pres">
      <dgm:prSet presAssocID="{52F0E60F-2DC2-44B5-950E-C093312D24BD}" presName="desTx" presStyleLbl="alignAccFollowNode1" presStyleIdx="0" presStyleCnt="3" custScaleX="105371" custScaleY="100633">
        <dgm:presLayoutVars>
          <dgm:bulletEnabled val="1"/>
        </dgm:presLayoutVars>
      </dgm:prSet>
      <dgm:spPr/>
    </dgm:pt>
    <dgm:pt modelId="{AE0B4007-2C4E-4B36-878B-28B8D4CCA5D7}" type="pres">
      <dgm:prSet presAssocID="{DAE4FC57-2AB7-4E42-B425-662C9842027E}" presName="space" presStyleCnt="0"/>
      <dgm:spPr/>
    </dgm:pt>
    <dgm:pt modelId="{BFD030E3-F0DC-4D6E-9D3D-5A17C002F1A8}" type="pres">
      <dgm:prSet presAssocID="{5CE00E5F-5EAF-48E2-AAD6-18A47BE0ADD3}" presName="composite" presStyleCnt="0"/>
      <dgm:spPr/>
    </dgm:pt>
    <dgm:pt modelId="{D4501F3C-32C1-41A3-AD89-88E45AB46A4C}" type="pres">
      <dgm:prSet presAssocID="{5CE00E5F-5EAF-48E2-AAD6-18A47BE0ADD3}" presName="parTx" presStyleLbl="alignNode1" presStyleIdx="1" presStyleCnt="3" custScaleX="107192">
        <dgm:presLayoutVars>
          <dgm:chMax val="0"/>
          <dgm:chPref val="0"/>
          <dgm:bulletEnabled val="1"/>
        </dgm:presLayoutVars>
      </dgm:prSet>
      <dgm:spPr/>
    </dgm:pt>
    <dgm:pt modelId="{D6344659-17DC-4866-A17A-8AFD55EA58B9}" type="pres">
      <dgm:prSet presAssocID="{5CE00E5F-5EAF-48E2-AAD6-18A47BE0ADD3}" presName="desTx" presStyleLbl="alignAccFollowNode1" presStyleIdx="1" presStyleCnt="3" custScaleX="106958">
        <dgm:presLayoutVars>
          <dgm:bulletEnabled val="1"/>
        </dgm:presLayoutVars>
      </dgm:prSet>
      <dgm:spPr/>
    </dgm:pt>
    <dgm:pt modelId="{0157A031-9FCE-4B90-85D0-FCD82A5EBCF0}" type="pres">
      <dgm:prSet presAssocID="{1909E1AA-DE7A-4246-990D-3C24B1743844}" presName="space" presStyleCnt="0"/>
      <dgm:spPr/>
    </dgm:pt>
    <dgm:pt modelId="{BC532A02-B1E9-4BD1-A7D5-1B2CA9D018C3}" type="pres">
      <dgm:prSet presAssocID="{AEFE56AA-5E6C-481D-8347-A0A440866E87}" presName="composite" presStyleCnt="0"/>
      <dgm:spPr/>
    </dgm:pt>
    <dgm:pt modelId="{902E9E6A-4712-47A2-B82E-BCF02D2879A5}" type="pres">
      <dgm:prSet presAssocID="{AEFE56AA-5E6C-481D-8347-A0A440866E87}" presName="parTx" presStyleLbl="alignNode1" presStyleIdx="2" presStyleCnt="3">
        <dgm:presLayoutVars>
          <dgm:chMax val="0"/>
          <dgm:chPref val="0"/>
          <dgm:bulletEnabled val="1"/>
        </dgm:presLayoutVars>
      </dgm:prSet>
      <dgm:spPr/>
    </dgm:pt>
    <dgm:pt modelId="{E9EE7AE3-E63A-4A06-B579-85796D3004E6}" type="pres">
      <dgm:prSet presAssocID="{AEFE56AA-5E6C-481D-8347-A0A440866E87}" presName="desTx" presStyleLbl="alignAccFollowNode1" presStyleIdx="2" presStyleCnt="3">
        <dgm:presLayoutVars>
          <dgm:bulletEnabled val="1"/>
        </dgm:presLayoutVars>
      </dgm:prSet>
      <dgm:spPr/>
    </dgm:pt>
  </dgm:ptLst>
  <dgm:cxnLst>
    <dgm:cxn modelId="{4C377105-4B57-4659-8254-62FDE3745D35}" srcId="{AEFE56AA-5E6C-481D-8347-A0A440866E87}" destId="{303F551E-3E91-43D4-A4E1-4DDD78C2F7A6}" srcOrd="10" destOrd="0" parTransId="{9804B282-F3AF-4947-902A-363363C30B8B}" sibTransId="{663FD01C-1B05-4B9D-ACF0-B3650CB75688}"/>
    <dgm:cxn modelId="{C8CC8D0D-C854-466D-8368-89D3CE2AC1F4}" type="presOf" srcId="{95A2A92F-6B8D-4F8D-ACFD-8C377F0CF4F5}" destId="{E9EE7AE3-E63A-4A06-B579-85796D3004E6}" srcOrd="0" destOrd="2" presId="urn:microsoft.com/office/officeart/2005/8/layout/hList1"/>
    <dgm:cxn modelId="{3A877412-7738-4A8B-8FF9-FC7B095C5AC6}" type="presOf" srcId="{F1639253-07CB-4D82-8EA3-CF6BCCC72617}" destId="{9B7A4DC2-1044-41C3-89BD-158DC608E804}" srcOrd="0" destOrd="1" presId="urn:microsoft.com/office/officeart/2005/8/layout/hList1"/>
    <dgm:cxn modelId="{FA2D071B-A4D9-48F2-B9A9-0A3B827594DD}" srcId="{5CE00E5F-5EAF-48E2-AAD6-18A47BE0ADD3}" destId="{3366923D-B047-45D7-86A3-7A8498065E7D}" srcOrd="3" destOrd="0" parTransId="{6D7D789F-6060-437C-9DC1-E5BE3AEF6283}" sibTransId="{210D8B73-51BF-4804-892F-92960C43F755}"/>
    <dgm:cxn modelId="{55BC5021-5458-4E79-86DA-8A7407959E3B}" srcId="{AEFE56AA-5E6C-481D-8347-A0A440866E87}" destId="{95A2A92F-6B8D-4F8D-ACFD-8C377F0CF4F5}" srcOrd="2" destOrd="0" parTransId="{F450BC86-AF66-45E0-A48C-8B08DBFD0ABF}" sibTransId="{CA64766E-EDEC-4778-AFAD-0906D33B6E63}"/>
    <dgm:cxn modelId="{45296F27-DD4E-4CFC-90F0-1D69AA24DEA0}" srcId="{52F0E60F-2DC2-44B5-950E-C093312D24BD}" destId="{F1639253-07CB-4D82-8EA3-CF6BCCC72617}" srcOrd="1" destOrd="0" parTransId="{5F2CAD06-0398-45E4-A0B2-03D54852FDFD}" sibTransId="{A581C196-E877-4050-993C-2EBBA528E0A7}"/>
    <dgm:cxn modelId="{70905729-5E0D-416B-9789-89292812C2FA}" srcId="{AEFE56AA-5E6C-481D-8347-A0A440866E87}" destId="{DD8D8554-89F9-439F-91CF-C370DFA797B8}" srcOrd="7" destOrd="0" parTransId="{2EAAC1F2-4D95-4C60-95F0-C01B0F827BED}" sibTransId="{07F9E1B6-2F54-4752-B902-C7AF77EA048B}"/>
    <dgm:cxn modelId="{4A4A042C-E369-4AE6-8ACD-BBE625A4B28D}" srcId="{52F0E60F-2DC2-44B5-950E-C093312D24BD}" destId="{97BA5523-C14C-4784-BB10-6993C2F2ADF1}" srcOrd="4" destOrd="0" parTransId="{AAB63AB2-DD55-4A86-89BC-30253F2B3080}" sibTransId="{8E9DAA39-2B26-4D0F-BC15-216EAD99BB59}"/>
    <dgm:cxn modelId="{B349962C-C0A1-4CAB-AE62-868C628493DD}" type="presOf" srcId="{C6D5056E-58D2-419F-A54C-CD3A742971CD}" destId="{D6344659-17DC-4866-A17A-8AFD55EA58B9}" srcOrd="0" destOrd="1" presId="urn:microsoft.com/office/officeart/2005/8/layout/hList1"/>
    <dgm:cxn modelId="{23B1DF38-42A0-46B7-A421-35AF1ABD4046}" srcId="{5CE00E5F-5EAF-48E2-AAD6-18A47BE0ADD3}" destId="{C1089E52-3B4B-40F4-AE91-2FA224FFA43A}" srcOrd="2" destOrd="0" parTransId="{4A4DCC3C-CD03-4D34-B16F-5D54A6CD6846}" sibTransId="{C4572B36-5F93-4BF6-99DD-35E60E1CCC61}"/>
    <dgm:cxn modelId="{941C893D-7028-4575-81C6-D1005A345A2E}" type="presOf" srcId="{371481C0-B6C7-4E4C-B200-E83BC1355122}" destId="{E9EE7AE3-E63A-4A06-B579-85796D3004E6}" srcOrd="0" destOrd="4" presId="urn:microsoft.com/office/officeart/2005/8/layout/hList1"/>
    <dgm:cxn modelId="{E8F7E43D-6234-4995-BC5F-1026E8A39835}" type="presOf" srcId="{804166E3-46DC-4AED-880A-1C3F0481237B}" destId="{9B7A4DC2-1044-41C3-89BD-158DC608E804}" srcOrd="0" destOrd="0" presId="urn:microsoft.com/office/officeart/2005/8/layout/hList1"/>
    <dgm:cxn modelId="{8FC07A40-5BCA-4782-9ABA-C0C458FE523C}" srcId="{AEFE56AA-5E6C-481D-8347-A0A440866E87}" destId="{1B67D097-BD01-4CC8-9241-2B9B7B8A15DA}" srcOrd="1" destOrd="0" parTransId="{5EDBDF96-88C6-4C4D-B1B6-B0E7CD4190C2}" sibTransId="{7A40807F-1161-4D19-919F-C7CA10AF0A91}"/>
    <dgm:cxn modelId="{C8810F5C-4CBA-4E23-A07D-CBA63534DA4C}" type="presOf" srcId="{AEFE56AA-5E6C-481D-8347-A0A440866E87}" destId="{902E9E6A-4712-47A2-B82E-BCF02D2879A5}" srcOrd="0" destOrd="0" presId="urn:microsoft.com/office/officeart/2005/8/layout/hList1"/>
    <dgm:cxn modelId="{8909B15E-939D-4C07-BD37-81250E3A185A}" type="presOf" srcId="{B242D492-84FD-43D6-A882-D3B47FED3744}" destId="{E9EE7AE3-E63A-4A06-B579-85796D3004E6}" srcOrd="0" destOrd="0" presId="urn:microsoft.com/office/officeart/2005/8/layout/hList1"/>
    <dgm:cxn modelId="{9E74EC41-307B-4B54-8073-134914AFB1FE}" type="presOf" srcId="{74A0401A-5D3E-4838-ACCB-38A5ED5C545C}" destId="{D6344659-17DC-4866-A17A-8AFD55EA58B9}" srcOrd="0" destOrd="4" presId="urn:microsoft.com/office/officeart/2005/8/layout/hList1"/>
    <dgm:cxn modelId="{2B35CA65-ACAA-4649-81A9-E7AB4F28E4F8}" type="presOf" srcId="{5E71BEEA-71D3-43C5-9FCE-0317559A7B77}" destId="{9B7A4DC2-1044-41C3-89BD-158DC608E804}" srcOrd="0" destOrd="2" presId="urn:microsoft.com/office/officeart/2005/8/layout/hList1"/>
    <dgm:cxn modelId="{366DD147-8579-44B6-9A74-AD64480082E1}" type="presOf" srcId="{A201CE9F-E827-461E-AD4F-4D5557DB9603}" destId="{E9EE7AE3-E63A-4A06-B579-85796D3004E6}" srcOrd="0" destOrd="6" presId="urn:microsoft.com/office/officeart/2005/8/layout/hList1"/>
    <dgm:cxn modelId="{494F9769-B935-40F0-B65E-DF2229861654}" srcId="{AEFE56AA-5E6C-481D-8347-A0A440866E87}" destId="{371481C0-B6C7-4E4C-B200-E83BC1355122}" srcOrd="4" destOrd="0" parTransId="{CAEE03EF-9E86-4C6D-9D9D-EDAD397801CA}" sibTransId="{BCB3DB09-CCF8-41DD-A6FF-3B6F42150F1D}"/>
    <dgm:cxn modelId="{39D8284A-8BE7-4BA1-8F44-459A05330B07}" type="presOf" srcId="{581760B6-0B6C-4E14-A820-274C8A97CB38}" destId="{D6344659-17DC-4866-A17A-8AFD55EA58B9}" srcOrd="0" destOrd="0" presId="urn:microsoft.com/office/officeart/2005/8/layout/hList1"/>
    <dgm:cxn modelId="{98DDC94B-77F3-43B0-93CB-ABB65AC8A0CE}" type="presOf" srcId="{5CE00E5F-5EAF-48E2-AAD6-18A47BE0ADD3}" destId="{D4501F3C-32C1-41A3-AD89-88E45AB46A4C}" srcOrd="0" destOrd="0" presId="urn:microsoft.com/office/officeart/2005/8/layout/hList1"/>
    <dgm:cxn modelId="{831D366C-662F-49CE-8E5C-5704472D2341}" type="presOf" srcId="{3366923D-B047-45D7-86A3-7A8498065E7D}" destId="{D6344659-17DC-4866-A17A-8AFD55EA58B9}" srcOrd="0" destOrd="3" presId="urn:microsoft.com/office/officeart/2005/8/layout/hList1"/>
    <dgm:cxn modelId="{A0E5E74D-CF15-4A55-9CF3-BBCBB51A7000}" type="presOf" srcId="{72212D0B-AD1A-480B-9CD3-4C7D6A459B9D}" destId="{E9EE7AE3-E63A-4A06-B579-85796D3004E6}" srcOrd="0" destOrd="11" presId="urn:microsoft.com/office/officeart/2005/8/layout/hList1"/>
    <dgm:cxn modelId="{74455D7B-071E-4940-A492-E1C84485A259}" type="presOf" srcId="{ABAEFFCE-25E0-4A95-9AEF-AB7C504EBB0E}" destId="{0DEE9EFE-250C-494D-9FB3-7F3852F7BF1B}" srcOrd="0" destOrd="0" presId="urn:microsoft.com/office/officeart/2005/8/layout/hList1"/>
    <dgm:cxn modelId="{B96FA57C-AC73-4E88-8269-9C5401245061}" srcId="{5CE00E5F-5EAF-48E2-AAD6-18A47BE0ADD3}" destId="{74A0401A-5D3E-4838-ACCB-38A5ED5C545C}" srcOrd="4" destOrd="0" parTransId="{5A4C7DB4-5043-4E91-892A-3C8305E824A0}" sibTransId="{C31283BC-3DDD-4824-AF53-E971896E5A4D}"/>
    <dgm:cxn modelId="{FC5AA77C-5141-4C50-B415-ECAE52983B24}" srcId="{AEFE56AA-5E6C-481D-8347-A0A440866E87}" destId="{A201CE9F-E827-461E-AD4F-4D5557DB9603}" srcOrd="6" destOrd="0" parTransId="{B6B52C64-E15A-4A17-A62C-664704EA972D}" sibTransId="{04E228AE-0323-4D61-8444-E731D6889B64}"/>
    <dgm:cxn modelId="{D3A4457E-7395-409D-81B9-FE6E0D730FC1}" type="presOf" srcId="{52F0E60F-2DC2-44B5-950E-C093312D24BD}" destId="{362192CE-1363-4F20-91E9-34ADD655D77D}" srcOrd="0" destOrd="0" presId="urn:microsoft.com/office/officeart/2005/8/layout/hList1"/>
    <dgm:cxn modelId="{1DBA187F-2E31-43CF-9845-27EB2531A178}" srcId="{5CE00E5F-5EAF-48E2-AAD6-18A47BE0ADD3}" destId="{581760B6-0B6C-4E14-A820-274C8A97CB38}" srcOrd="0" destOrd="0" parTransId="{0E4B0D18-FF70-4518-BE1F-7EA85DFA0C69}" sibTransId="{842B9C12-94C8-4946-8D36-F33BC031E5B9}"/>
    <dgm:cxn modelId="{B9F8DC82-8504-4C59-A252-86F146BEF0A1}" type="presOf" srcId="{303F551E-3E91-43D4-A4E1-4DDD78C2F7A6}" destId="{E9EE7AE3-E63A-4A06-B579-85796D3004E6}" srcOrd="0" destOrd="10" presId="urn:microsoft.com/office/officeart/2005/8/layout/hList1"/>
    <dgm:cxn modelId="{36345E85-C6A2-4ED4-B300-C903D20ACA0D}" srcId="{AEFE56AA-5E6C-481D-8347-A0A440866E87}" destId="{B242D492-84FD-43D6-A882-D3B47FED3744}" srcOrd="0" destOrd="0" parTransId="{AF542897-C4A4-44CF-882B-64025E57D01C}" sibTransId="{2CC4DC43-28FA-47CB-A0ED-524084DD5A45}"/>
    <dgm:cxn modelId="{ACF0B889-5A85-49E3-86E3-160611068DC1}" type="presOf" srcId="{FB189E54-B1DB-49BE-93DD-1A2594E11908}" destId="{E9EE7AE3-E63A-4A06-B579-85796D3004E6}" srcOrd="0" destOrd="3" presId="urn:microsoft.com/office/officeart/2005/8/layout/hList1"/>
    <dgm:cxn modelId="{8D23A590-C839-4432-9083-83FE6EA7FA66}" srcId="{ABAEFFCE-25E0-4A95-9AEF-AB7C504EBB0E}" destId="{5CE00E5F-5EAF-48E2-AAD6-18A47BE0ADD3}" srcOrd="1" destOrd="0" parTransId="{66EB2EC8-B677-41CD-9DAD-B5C6295EC01C}" sibTransId="{1909E1AA-DE7A-4246-990D-3C24B1743844}"/>
    <dgm:cxn modelId="{5DB54196-A7D2-4648-B923-20730D7F7833}" srcId="{52F0E60F-2DC2-44B5-950E-C093312D24BD}" destId="{646EB313-6F37-4532-831E-B92F1EBF5A61}" srcOrd="3" destOrd="0" parTransId="{878F5CE6-EBC8-42B0-B7DE-17EECED82601}" sibTransId="{E1302AB6-A903-4328-93E5-0C6A4EA2BED8}"/>
    <dgm:cxn modelId="{369A2BA4-CFC6-4267-B222-76D2ED0EA3FD}" type="presOf" srcId="{97BA5523-C14C-4784-BB10-6993C2F2ADF1}" destId="{9B7A4DC2-1044-41C3-89BD-158DC608E804}" srcOrd="0" destOrd="4" presId="urn:microsoft.com/office/officeart/2005/8/layout/hList1"/>
    <dgm:cxn modelId="{D8D653AF-8A86-4CF4-9C61-9AA16F3C6818}" type="presOf" srcId="{C1089E52-3B4B-40F4-AE91-2FA224FFA43A}" destId="{D6344659-17DC-4866-A17A-8AFD55EA58B9}" srcOrd="0" destOrd="2" presId="urn:microsoft.com/office/officeart/2005/8/layout/hList1"/>
    <dgm:cxn modelId="{814330B0-464C-4C9B-990C-FE0BA9ADD002}" srcId="{AEFE56AA-5E6C-481D-8347-A0A440866E87}" destId="{DDBD3535-7FB7-44AB-9CCA-9E02627453D5}" srcOrd="9" destOrd="0" parTransId="{CE0106E7-C803-4EA2-8104-2258F8C80D78}" sibTransId="{D55A88C9-99CB-43B5-AEDC-1DE6461709E8}"/>
    <dgm:cxn modelId="{B7F04BB2-66C3-47F7-92B1-B12F239FCC03}" srcId="{AEFE56AA-5E6C-481D-8347-A0A440866E87}" destId="{FB189E54-B1DB-49BE-93DD-1A2594E11908}" srcOrd="3" destOrd="0" parTransId="{4279EEA3-AA75-4FBE-BC27-D4B219A62AFE}" sibTransId="{462DE85E-3607-4D0B-9EFB-A1F8DAFB29E7}"/>
    <dgm:cxn modelId="{24291DBA-431E-4E2E-99D0-CED621AEB8E1}" srcId="{ABAEFFCE-25E0-4A95-9AEF-AB7C504EBB0E}" destId="{AEFE56AA-5E6C-481D-8347-A0A440866E87}" srcOrd="2" destOrd="0" parTransId="{1C7E4DB8-5869-4236-AB27-C16F59626E4A}" sibTransId="{04A68BAB-48A4-4F19-B8DE-B7AFE7CFF546}"/>
    <dgm:cxn modelId="{F2BB87BE-D3B9-4958-9798-5723E2E9AEE6}" type="presOf" srcId="{7F4A62D3-3EB5-4946-8893-B350AE9A7D4C}" destId="{E9EE7AE3-E63A-4A06-B579-85796D3004E6}" srcOrd="0" destOrd="5" presId="urn:microsoft.com/office/officeart/2005/8/layout/hList1"/>
    <dgm:cxn modelId="{06D0C2C8-A6DE-4826-A18E-80CB859187E0}" type="presOf" srcId="{B3CCD425-F210-480D-BE2E-7E6481721860}" destId="{E9EE7AE3-E63A-4A06-B579-85796D3004E6}" srcOrd="0" destOrd="8" presId="urn:microsoft.com/office/officeart/2005/8/layout/hList1"/>
    <dgm:cxn modelId="{D52F9ED0-7675-453F-A56C-187EE9ABFFA8}" srcId="{AEFE56AA-5E6C-481D-8347-A0A440866E87}" destId="{B3CCD425-F210-480D-BE2E-7E6481721860}" srcOrd="8" destOrd="0" parTransId="{B34FDE2B-E1C0-4133-A98C-3ADEBCA5BED7}" sibTransId="{43C6EE29-BB29-4B8B-850A-906AF955CDE0}"/>
    <dgm:cxn modelId="{DCBF8ED7-2F7B-4EFB-8CA9-17353EB723DD}" srcId="{AEFE56AA-5E6C-481D-8347-A0A440866E87}" destId="{7F4A62D3-3EB5-4946-8893-B350AE9A7D4C}" srcOrd="5" destOrd="0" parTransId="{3BC30501-C4AE-481C-9877-CBFB4ABF8567}" sibTransId="{2F242F6B-19FB-49C9-B06B-76F0F7EC1D36}"/>
    <dgm:cxn modelId="{617362D8-D9E5-4C24-9C16-26C161A08332}" srcId="{52F0E60F-2DC2-44B5-950E-C093312D24BD}" destId="{5E71BEEA-71D3-43C5-9FCE-0317559A7B77}" srcOrd="2" destOrd="0" parTransId="{F74FB9AD-1D16-4888-A037-756BE2AFA2C6}" sibTransId="{40FD4567-F98C-4F1C-8469-45B6CA2AFA62}"/>
    <dgm:cxn modelId="{E195C2D9-3C83-41D2-A9B2-F5E3FCA3B5E8}" srcId="{5CE00E5F-5EAF-48E2-AAD6-18A47BE0ADD3}" destId="{C6D5056E-58D2-419F-A54C-CD3A742971CD}" srcOrd="1" destOrd="0" parTransId="{786C948F-4557-486B-8DED-7E2FFFB0A50E}" sibTransId="{7D67A385-145E-49DE-959C-76B7BCE76A06}"/>
    <dgm:cxn modelId="{4398AEDD-7E9C-4CA4-9713-75526DAEF919}" type="presOf" srcId="{F2E01DA8-D465-4C90-9716-980C15E6DA33}" destId="{9B7A4DC2-1044-41C3-89BD-158DC608E804}" srcOrd="0" destOrd="5" presId="urn:microsoft.com/office/officeart/2005/8/layout/hList1"/>
    <dgm:cxn modelId="{06807EDE-9FCF-4F8F-A9BD-952B2A08052A}" srcId="{ABAEFFCE-25E0-4A95-9AEF-AB7C504EBB0E}" destId="{52F0E60F-2DC2-44B5-950E-C093312D24BD}" srcOrd="0" destOrd="0" parTransId="{6FCB9D1F-ADF6-4038-98E6-BEF94283F6D1}" sibTransId="{DAE4FC57-2AB7-4E42-B425-662C9842027E}"/>
    <dgm:cxn modelId="{84C999DF-4742-449E-AB43-89CD1667F4F1}" type="presOf" srcId="{DD8D8554-89F9-439F-91CF-C370DFA797B8}" destId="{E9EE7AE3-E63A-4A06-B579-85796D3004E6}" srcOrd="0" destOrd="7" presId="urn:microsoft.com/office/officeart/2005/8/layout/hList1"/>
    <dgm:cxn modelId="{65CDDFE6-B9D3-46EB-8FF3-34175FDC9565}" type="presOf" srcId="{DDBD3535-7FB7-44AB-9CCA-9E02627453D5}" destId="{E9EE7AE3-E63A-4A06-B579-85796D3004E6}" srcOrd="0" destOrd="9" presId="urn:microsoft.com/office/officeart/2005/8/layout/hList1"/>
    <dgm:cxn modelId="{2A925EE9-26A6-4F84-8009-C13EC76EC467}" srcId="{52F0E60F-2DC2-44B5-950E-C093312D24BD}" destId="{804166E3-46DC-4AED-880A-1C3F0481237B}" srcOrd="0" destOrd="0" parTransId="{604955DC-8A7F-4EE2-AB1C-B221923C41C7}" sibTransId="{498F8871-4229-4F2C-97E9-3BB17E193C66}"/>
    <dgm:cxn modelId="{8410ABEA-285A-4E93-84F7-6300307E20D1}" type="presOf" srcId="{1B67D097-BD01-4CC8-9241-2B9B7B8A15DA}" destId="{E9EE7AE3-E63A-4A06-B579-85796D3004E6}" srcOrd="0" destOrd="1" presId="urn:microsoft.com/office/officeart/2005/8/layout/hList1"/>
    <dgm:cxn modelId="{8B9877EE-1F26-41D7-8DBC-613B26A3607F}" type="presOf" srcId="{646EB313-6F37-4532-831E-B92F1EBF5A61}" destId="{9B7A4DC2-1044-41C3-89BD-158DC608E804}" srcOrd="0" destOrd="3" presId="urn:microsoft.com/office/officeart/2005/8/layout/hList1"/>
    <dgm:cxn modelId="{5C5C02F0-9F5D-4D93-A1F2-2528E455B214}" srcId="{52F0E60F-2DC2-44B5-950E-C093312D24BD}" destId="{F2E01DA8-D465-4C90-9716-980C15E6DA33}" srcOrd="5" destOrd="0" parTransId="{C9141FAF-8D0E-4CB5-A094-3C2EDCCEBBD9}" sibTransId="{BB22D02C-04CD-4752-AECB-45B8137A4A0B}"/>
    <dgm:cxn modelId="{7CDD6BF8-A981-42E3-850B-910192C10C8C}" srcId="{AEFE56AA-5E6C-481D-8347-A0A440866E87}" destId="{72212D0B-AD1A-480B-9CD3-4C7D6A459B9D}" srcOrd="11" destOrd="0" parTransId="{3CCA66F9-13C4-40D9-A07C-24C15CA5B17C}" sibTransId="{07941067-F340-4D7B-8B74-4C5F5D68ECBA}"/>
    <dgm:cxn modelId="{B07152E6-7EDE-48E0-BEEA-DC7E4E4B7A45}" type="presParOf" srcId="{0DEE9EFE-250C-494D-9FB3-7F3852F7BF1B}" destId="{DFEA166D-1E1E-4D26-84F5-17852AFEA144}" srcOrd="0" destOrd="0" presId="urn:microsoft.com/office/officeart/2005/8/layout/hList1"/>
    <dgm:cxn modelId="{AEA7F9FA-1BF7-4D86-A7E2-2FC386828BF3}" type="presParOf" srcId="{DFEA166D-1E1E-4D26-84F5-17852AFEA144}" destId="{362192CE-1363-4F20-91E9-34ADD655D77D}" srcOrd="0" destOrd="0" presId="urn:microsoft.com/office/officeart/2005/8/layout/hList1"/>
    <dgm:cxn modelId="{A489F4B1-7ADC-4F73-B34A-65F1CA546554}" type="presParOf" srcId="{DFEA166D-1E1E-4D26-84F5-17852AFEA144}" destId="{9B7A4DC2-1044-41C3-89BD-158DC608E804}" srcOrd="1" destOrd="0" presId="urn:microsoft.com/office/officeart/2005/8/layout/hList1"/>
    <dgm:cxn modelId="{D6F23A1A-92C6-46EF-852E-D91C6CADDD85}" type="presParOf" srcId="{0DEE9EFE-250C-494D-9FB3-7F3852F7BF1B}" destId="{AE0B4007-2C4E-4B36-878B-28B8D4CCA5D7}" srcOrd="1" destOrd="0" presId="urn:microsoft.com/office/officeart/2005/8/layout/hList1"/>
    <dgm:cxn modelId="{ACDDB653-515C-4D1B-A25D-48D3B2440788}" type="presParOf" srcId="{0DEE9EFE-250C-494D-9FB3-7F3852F7BF1B}" destId="{BFD030E3-F0DC-4D6E-9D3D-5A17C002F1A8}" srcOrd="2" destOrd="0" presId="urn:microsoft.com/office/officeart/2005/8/layout/hList1"/>
    <dgm:cxn modelId="{1AC5B6A7-1A05-422D-9EC7-E6E6A336E939}" type="presParOf" srcId="{BFD030E3-F0DC-4D6E-9D3D-5A17C002F1A8}" destId="{D4501F3C-32C1-41A3-AD89-88E45AB46A4C}" srcOrd="0" destOrd="0" presId="urn:microsoft.com/office/officeart/2005/8/layout/hList1"/>
    <dgm:cxn modelId="{3EB61640-0AD8-4B26-9808-E6F6BEECCEF2}" type="presParOf" srcId="{BFD030E3-F0DC-4D6E-9D3D-5A17C002F1A8}" destId="{D6344659-17DC-4866-A17A-8AFD55EA58B9}" srcOrd="1" destOrd="0" presId="urn:microsoft.com/office/officeart/2005/8/layout/hList1"/>
    <dgm:cxn modelId="{29DC9D27-36DC-49A7-A987-6BE39E895C0F}" type="presParOf" srcId="{0DEE9EFE-250C-494D-9FB3-7F3852F7BF1B}" destId="{0157A031-9FCE-4B90-85D0-FCD82A5EBCF0}" srcOrd="3" destOrd="0" presId="urn:microsoft.com/office/officeart/2005/8/layout/hList1"/>
    <dgm:cxn modelId="{9DCC22EC-6D40-4C7C-8329-60C10ED531BE}" type="presParOf" srcId="{0DEE9EFE-250C-494D-9FB3-7F3852F7BF1B}" destId="{BC532A02-B1E9-4BD1-A7D5-1B2CA9D018C3}" srcOrd="4" destOrd="0" presId="urn:microsoft.com/office/officeart/2005/8/layout/hList1"/>
    <dgm:cxn modelId="{FA3DE3CD-A910-4C59-A099-1669570EE063}" type="presParOf" srcId="{BC532A02-B1E9-4BD1-A7D5-1B2CA9D018C3}" destId="{902E9E6A-4712-47A2-B82E-BCF02D2879A5}" srcOrd="0" destOrd="0" presId="urn:microsoft.com/office/officeart/2005/8/layout/hList1"/>
    <dgm:cxn modelId="{24B538F4-433C-4E92-9A7F-FA8D5398F442}" type="presParOf" srcId="{BC532A02-B1E9-4BD1-A7D5-1B2CA9D018C3}" destId="{E9EE7AE3-E63A-4A06-B579-85796D3004E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2E9481-940D-4912-AF26-BAA5A58E129C}">
      <dsp:nvSpPr>
        <dsp:cNvPr id="0" name=""/>
        <dsp:cNvSpPr/>
      </dsp:nvSpPr>
      <dsp:spPr>
        <a:xfrm>
          <a:off x="0" y="587912"/>
          <a:ext cx="10296786" cy="807172"/>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E5E816-A515-4A17-8D8B-1C9B55182C40}">
      <dsp:nvSpPr>
        <dsp:cNvPr id="0" name=""/>
        <dsp:cNvSpPr/>
      </dsp:nvSpPr>
      <dsp:spPr>
        <a:xfrm>
          <a:off x="4638" y="0"/>
          <a:ext cx="2230802" cy="807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en-US" altLang="zh-TW" sz="2800" kern="1200" dirty="0"/>
            <a:t>111</a:t>
          </a:r>
          <a:endParaRPr lang="zh-TW" altLang="en-US" sz="2800" kern="1200" dirty="0"/>
        </a:p>
      </dsp:txBody>
      <dsp:txXfrm>
        <a:off x="4638" y="0"/>
        <a:ext cx="2230802" cy="807172"/>
      </dsp:txXfrm>
    </dsp:sp>
    <dsp:sp modelId="{478E232B-5A5E-4955-91BB-0EA11BE8E25A}">
      <dsp:nvSpPr>
        <dsp:cNvPr id="0" name=""/>
        <dsp:cNvSpPr/>
      </dsp:nvSpPr>
      <dsp:spPr>
        <a:xfrm>
          <a:off x="1019142" y="908069"/>
          <a:ext cx="201793" cy="2017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161AF2-1E97-4A9E-95A2-ACD8691DF9FC}">
      <dsp:nvSpPr>
        <dsp:cNvPr id="0" name=""/>
        <dsp:cNvSpPr/>
      </dsp:nvSpPr>
      <dsp:spPr>
        <a:xfrm>
          <a:off x="2346980" y="1210759"/>
          <a:ext cx="2230802" cy="807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altLang="zh-TW" sz="2800" kern="1200" dirty="0"/>
            <a:t>112</a:t>
          </a:r>
          <a:endParaRPr lang="zh-TW" altLang="en-US" sz="2800" kern="1200" dirty="0"/>
        </a:p>
      </dsp:txBody>
      <dsp:txXfrm>
        <a:off x="2346980" y="1210759"/>
        <a:ext cx="2230802" cy="807172"/>
      </dsp:txXfrm>
    </dsp:sp>
    <dsp:sp modelId="{48934E60-8D6A-49E9-96C8-F69BDE5EF9BE}">
      <dsp:nvSpPr>
        <dsp:cNvPr id="0" name=""/>
        <dsp:cNvSpPr/>
      </dsp:nvSpPr>
      <dsp:spPr>
        <a:xfrm>
          <a:off x="3361485" y="908069"/>
          <a:ext cx="201793" cy="2017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375C05-EAA3-4B74-96E5-CE474E7E9D15}">
      <dsp:nvSpPr>
        <dsp:cNvPr id="0" name=""/>
        <dsp:cNvSpPr/>
      </dsp:nvSpPr>
      <dsp:spPr>
        <a:xfrm>
          <a:off x="4689323" y="0"/>
          <a:ext cx="2230802" cy="807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en-US" altLang="zh-TW" sz="2800" kern="1200" dirty="0"/>
            <a:t>113</a:t>
          </a:r>
          <a:endParaRPr lang="zh-TW" altLang="en-US" sz="2800" kern="1200" dirty="0"/>
        </a:p>
      </dsp:txBody>
      <dsp:txXfrm>
        <a:off x="4689323" y="0"/>
        <a:ext cx="2230802" cy="807172"/>
      </dsp:txXfrm>
    </dsp:sp>
    <dsp:sp modelId="{DA43EC90-2C02-494F-8A64-CE2A0F57CC45}">
      <dsp:nvSpPr>
        <dsp:cNvPr id="0" name=""/>
        <dsp:cNvSpPr/>
      </dsp:nvSpPr>
      <dsp:spPr>
        <a:xfrm>
          <a:off x="5703828" y="908069"/>
          <a:ext cx="201793" cy="2017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FB2CCB-EC3B-41F0-BDA2-B8D343992971}">
      <dsp:nvSpPr>
        <dsp:cNvPr id="0" name=""/>
        <dsp:cNvSpPr/>
      </dsp:nvSpPr>
      <dsp:spPr>
        <a:xfrm>
          <a:off x="7031666" y="1210759"/>
          <a:ext cx="2230802" cy="807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altLang="zh-TW" sz="2800" kern="1200" dirty="0"/>
            <a:t>114</a:t>
          </a:r>
          <a:endParaRPr lang="zh-TW" altLang="en-US" sz="2800" kern="1200" dirty="0"/>
        </a:p>
      </dsp:txBody>
      <dsp:txXfrm>
        <a:off x="7031666" y="1210759"/>
        <a:ext cx="2230802" cy="807172"/>
      </dsp:txXfrm>
    </dsp:sp>
    <dsp:sp modelId="{B15C81E3-926F-4032-9EAC-E24D017C933F}">
      <dsp:nvSpPr>
        <dsp:cNvPr id="0" name=""/>
        <dsp:cNvSpPr/>
      </dsp:nvSpPr>
      <dsp:spPr>
        <a:xfrm>
          <a:off x="8046171" y="908069"/>
          <a:ext cx="201793" cy="2017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192CE-1363-4F20-91E9-34ADD655D77D}">
      <dsp:nvSpPr>
        <dsp:cNvPr id="0" name=""/>
        <dsp:cNvSpPr/>
      </dsp:nvSpPr>
      <dsp:spPr>
        <a:xfrm>
          <a:off x="13997" y="6222"/>
          <a:ext cx="2915118" cy="800943"/>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凝聚共識</a:t>
          </a:r>
          <a:r>
            <a:rPr lang="en-US" altLang="zh-TW" sz="2800" b="1" kern="1200" dirty="0">
              <a:latin typeface="微軟正黑體" panose="020B0604030504040204" pitchFamily="34" charset="-120"/>
              <a:ea typeface="微軟正黑體" panose="020B0604030504040204" pitchFamily="34" charset="-120"/>
            </a:rPr>
            <a:t>(</a:t>
          </a:r>
          <a:r>
            <a:rPr lang="zh-TW" altLang="en-US" sz="2800" b="1" kern="1200" dirty="0">
              <a:latin typeface="微軟正黑體" panose="020B0604030504040204" pitchFamily="34" charset="-120"/>
              <a:ea typeface="微軟正黑體" panose="020B0604030504040204" pitchFamily="34" charset="-120"/>
            </a:rPr>
            <a:t>短期</a:t>
          </a:r>
          <a:r>
            <a:rPr lang="en-US" altLang="zh-TW" sz="2800" b="1" kern="1200" dirty="0">
              <a:latin typeface="微軟正黑體" panose="020B0604030504040204" pitchFamily="34" charset="-120"/>
              <a:ea typeface="微軟正黑體" panose="020B0604030504040204" pitchFamily="34" charset="-120"/>
            </a:rPr>
            <a:t>)</a:t>
          </a:r>
          <a:endParaRPr lang="zh-TW" altLang="en-US" sz="2800" b="1" kern="1200" dirty="0">
            <a:latin typeface="微軟正黑體" panose="020B0604030504040204" pitchFamily="34" charset="-120"/>
            <a:ea typeface="微軟正黑體" panose="020B0604030504040204" pitchFamily="34" charset="-120"/>
          </a:endParaRPr>
        </a:p>
      </dsp:txBody>
      <dsp:txXfrm>
        <a:off x="13997" y="6222"/>
        <a:ext cx="2915118" cy="800943"/>
      </dsp:txXfrm>
    </dsp:sp>
    <dsp:sp modelId="{9B7A4DC2-1044-41C3-89BD-158DC608E804}">
      <dsp:nvSpPr>
        <dsp:cNvPr id="0" name=""/>
        <dsp:cNvSpPr/>
      </dsp:nvSpPr>
      <dsp:spPr>
        <a:xfrm>
          <a:off x="24707" y="793344"/>
          <a:ext cx="2893698" cy="439460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資訊素養</a:t>
          </a:r>
        </a:p>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媒體識讀</a:t>
          </a:r>
        </a:p>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親師合作</a:t>
          </a:r>
        </a:p>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資訊安全</a:t>
          </a:r>
        </a:p>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平台運作</a:t>
          </a:r>
        </a:p>
        <a:p>
          <a:pPr marL="228600" lvl="1" indent="-228600" algn="l" defTabSz="889000">
            <a:lnSpc>
              <a:spcPct val="90000"/>
            </a:lnSpc>
            <a:spcBef>
              <a:spcPct val="0"/>
            </a:spcBef>
            <a:spcAft>
              <a:spcPct val="15000"/>
            </a:spcAft>
            <a:buChar char="•"/>
          </a:pPr>
          <a:endParaRPr lang="zh-TW" altLang="en-US" sz="2000" kern="1200" dirty="0">
            <a:latin typeface="微軟正黑體" panose="020B0604030504040204" pitchFamily="34" charset="-120"/>
            <a:ea typeface="微軟正黑體" panose="020B0604030504040204" pitchFamily="34" charset="-120"/>
          </a:endParaRPr>
        </a:p>
      </dsp:txBody>
      <dsp:txXfrm>
        <a:off x="24707" y="793344"/>
        <a:ext cx="2893698" cy="4394602"/>
      </dsp:txXfrm>
    </dsp:sp>
    <dsp:sp modelId="{D4501F3C-32C1-41A3-AD89-88E45AB46A4C}">
      <dsp:nvSpPr>
        <dsp:cNvPr id="0" name=""/>
        <dsp:cNvSpPr/>
      </dsp:nvSpPr>
      <dsp:spPr>
        <a:xfrm>
          <a:off x="3313208" y="13133"/>
          <a:ext cx="2943706" cy="800943"/>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增權賦能</a:t>
          </a:r>
          <a:r>
            <a:rPr lang="en-US" altLang="zh-TW" sz="2800" b="1" kern="1200" dirty="0">
              <a:latin typeface="微軟正黑體" panose="020B0604030504040204" pitchFamily="34" charset="-120"/>
              <a:ea typeface="微軟正黑體" panose="020B0604030504040204" pitchFamily="34" charset="-120"/>
            </a:rPr>
            <a:t>(</a:t>
          </a:r>
          <a:r>
            <a:rPr lang="zh-TW" altLang="en-US" sz="2800" b="1" kern="1200" dirty="0">
              <a:latin typeface="微軟正黑體" panose="020B0604030504040204" pitchFamily="34" charset="-120"/>
              <a:ea typeface="微軟正黑體" panose="020B0604030504040204" pitchFamily="34" charset="-120"/>
            </a:rPr>
            <a:t>中期</a:t>
          </a:r>
          <a:r>
            <a:rPr lang="en-US" altLang="zh-TW" sz="2800" b="1" kern="1200" dirty="0">
              <a:latin typeface="微軟正黑體" panose="020B0604030504040204" pitchFamily="34" charset="-120"/>
              <a:ea typeface="微軟正黑體" panose="020B0604030504040204" pitchFamily="34" charset="-120"/>
            </a:rPr>
            <a:t>)</a:t>
          </a:r>
          <a:endParaRPr lang="zh-TW" altLang="en-US" sz="2800" b="1" kern="1200" dirty="0">
            <a:latin typeface="微軟正黑體" panose="020B0604030504040204" pitchFamily="34" charset="-120"/>
            <a:ea typeface="微軟正黑體" panose="020B0604030504040204" pitchFamily="34" charset="-120"/>
          </a:endParaRPr>
        </a:p>
      </dsp:txBody>
      <dsp:txXfrm>
        <a:off x="3313208" y="13133"/>
        <a:ext cx="2943706" cy="800943"/>
      </dsp:txXfrm>
    </dsp:sp>
    <dsp:sp modelId="{D6344659-17DC-4866-A17A-8AFD55EA58B9}">
      <dsp:nvSpPr>
        <dsp:cNvPr id="0" name=""/>
        <dsp:cNvSpPr/>
      </dsp:nvSpPr>
      <dsp:spPr>
        <a:xfrm>
          <a:off x="3316421" y="814076"/>
          <a:ext cx="2937280" cy="436695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0" algn="l" defTabSz="93345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教師教學力增能</a:t>
          </a:r>
        </a:p>
        <a:p>
          <a:pPr marL="228600" lvl="1" indent="0" algn="l" defTabSz="93345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學生學習力賦權</a:t>
          </a:r>
        </a:p>
        <a:p>
          <a:pPr marL="228600" lvl="1" indent="0" algn="l" defTabSz="93345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家長參與力加量</a:t>
          </a:r>
        </a:p>
        <a:p>
          <a:pPr marL="228600" lvl="1" indent="0" algn="l" defTabSz="93345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行政執行力精準</a:t>
          </a:r>
        </a:p>
        <a:p>
          <a:pPr marL="228600" lvl="1" indent="0" algn="l" defTabSz="93345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縣市科技力展現</a:t>
          </a:r>
        </a:p>
      </dsp:txBody>
      <dsp:txXfrm>
        <a:off x="3316421" y="814076"/>
        <a:ext cx="2937280" cy="4366959"/>
      </dsp:txXfrm>
    </dsp:sp>
    <dsp:sp modelId="{902E9E6A-4712-47A2-B82E-BCF02D2879A5}">
      <dsp:nvSpPr>
        <dsp:cNvPr id="0" name=""/>
        <dsp:cNvSpPr/>
      </dsp:nvSpPr>
      <dsp:spPr>
        <a:xfrm>
          <a:off x="6641007" y="13133"/>
          <a:ext cx="2743518" cy="800943"/>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latin typeface="微軟正黑體" panose="020B0604030504040204" pitchFamily="34" charset="-120"/>
              <a:ea typeface="微軟正黑體" panose="020B0604030504040204" pitchFamily="34" charset="-120"/>
            </a:rPr>
            <a:t>教育效益</a:t>
          </a:r>
          <a:r>
            <a:rPr lang="en-US" altLang="zh-TW" sz="2800" b="1" kern="1200" dirty="0">
              <a:latin typeface="微軟正黑體" panose="020B0604030504040204" pitchFamily="34" charset="-120"/>
              <a:ea typeface="微軟正黑體" panose="020B0604030504040204" pitchFamily="34" charset="-120"/>
            </a:rPr>
            <a:t>(</a:t>
          </a:r>
          <a:r>
            <a:rPr lang="zh-TW" altLang="en-US" sz="2800" b="1" kern="1200" dirty="0">
              <a:latin typeface="微軟正黑體" panose="020B0604030504040204" pitchFamily="34" charset="-120"/>
              <a:ea typeface="微軟正黑體" panose="020B0604030504040204" pitchFamily="34" charset="-120"/>
            </a:rPr>
            <a:t>長期</a:t>
          </a:r>
          <a:r>
            <a:rPr lang="en-US" altLang="zh-TW" sz="2800" b="1" kern="1200" dirty="0">
              <a:latin typeface="微軟正黑體" panose="020B0604030504040204" pitchFamily="34" charset="-120"/>
              <a:ea typeface="微軟正黑體" panose="020B0604030504040204" pitchFamily="34" charset="-120"/>
            </a:rPr>
            <a:t>)</a:t>
          </a:r>
          <a:endParaRPr lang="zh-TW" altLang="en-US" sz="2800" b="1" kern="1200" dirty="0">
            <a:latin typeface="微軟正黑體" panose="020B0604030504040204" pitchFamily="34" charset="-120"/>
            <a:ea typeface="微軟正黑體" panose="020B0604030504040204" pitchFamily="34" charset="-120"/>
          </a:endParaRPr>
        </a:p>
      </dsp:txBody>
      <dsp:txXfrm>
        <a:off x="6641007" y="13133"/>
        <a:ext cx="2743518" cy="800943"/>
      </dsp:txXfrm>
    </dsp:sp>
    <dsp:sp modelId="{E9EE7AE3-E63A-4A06-B579-85796D3004E6}">
      <dsp:nvSpPr>
        <dsp:cNvPr id="0" name=""/>
        <dsp:cNvSpPr/>
      </dsp:nvSpPr>
      <dsp:spPr>
        <a:xfrm>
          <a:off x="6641007" y="814076"/>
          <a:ext cx="2743518" cy="436695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提升學力</a:t>
          </a:r>
        </a:p>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自主學習</a:t>
          </a:r>
        </a:p>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數位創新</a:t>
          </a:r>
        </a:p>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減負增效</a:t>
          </a:r>
        </a:p>
        <a:p>
          <a:pPr marL="228600" lvl="1" indent="-228600" algn="l" defTabSz="1066800">
            <a:lnSpc>
              <a:spcPct val="90000"/>
            </a:lnSpc>
            <a:spcBef>
              <a:spcPct val="0"/>
            </a:spcBef>
            <a:spcAft>
              <a:spcPct val="15000"/>
            </a:spcAft>
            <a:buChar char="•"/>
          </a:pPr>
          <a:r>
            <a:rPr lang="zh-TW" altLang="en-US" sz="2400" b="1" kern="1200" dirty="0">
              <a:latin typeface="微軟正黑體" panose="020B0604030504040204" pitchFamily="34" charset="-120"/>
              <a:ea typeface="微軟正黑體" panose="020B0604030504040204" pitchFamily="34" charset="-120"/>
            </a:rPr>
            <a:t>課程運用</a:t>
          </a:r>
        </a:p>
        <a:p>
          <a:pPr marL="228600" lvl="1" indent="-228600" algn="l" defTabSz="889000">
            <a:lnSpc>
              <a:spcPct val="90000"/>
            </a:lnSpc>
            <a:spcBef>
              <a:spcPct val="0"/>
            </a:spcBef>
            <a:spcAft>
              <a:spcPct val="15000"/>
            </a:spcAft>
            <a:buChar char="•"/>
          </a:pPr>
          <a:endParaRPr lang="zh-TW" altLang="en-US" sz="2000" kern="1200" dirty="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endParaRPr lang="zh-TW" altLang="en-US" sz="2000" kern="1200" dirty="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endParaRPr lang="zh-TW" altLang="en-US" sz="2000" kern="1200" dirty="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endParaRPr lang="zh-TW" altLang="en-US" sz="2000" kern="1200" dirty="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endParaRPr lang="zh-TW" altLang="en-US" sz="2000" kern="1200" dirty="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endParaRPr lang="zh-TW" altLang="en-US" sz="2000" kern="1200" dirty="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endParaRPr lang="zh-TW" altLang="en-US" sz="2000" kern="1200" dirty="0">
            <a:latin typeface="微軟正黑體" panose="020B0604030504040204" pitchFamily="34" charset="-120"/>
            <a:ea typeface="微軟正黑體" panose="020B0604030504040204" pitchFamily="34" charset="-120"/>
          </a:endParaRPr>
        </a:p>
      </dsp:txBody>
      <dsp:txXfrm>
        <a:off x="6641007" y="814076"/>
        <a:ext cx="2743518" cy="436695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CCE2B8-AC2E-5F45-B033-97DA7042B5D0}" type="datetimeFigureOut">
              <a:rPr kumimoji="1" lang="zh-TW" altLang="en-US" smtClean="0"/>
              <a:t>2022/8/16</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50820A-2069-AC44-B85B-0773A6DEDE3D}" type="slidenum">
              <a:rPr kumimoji="1" lang="zh-TW" altLang="en-US" smtClean="0"/>
              <a:t>‹#›</a:t>
            </a:fld>
            <a:endParaRPr kumimoji="1" lang="zh-TW" altLang="en-US"/>
          </a:p>
        </p:txBody>
      </p:sp>
    </p:spTree>
    <p:extLst>
      <p:ext uri="{BB962C8B-B14F-4D97-AF65-F5344CB8AC3E}">
        <p14:creationId xmlns:p14="http://schemas.microsoft.com/office/powerpoint/2010/main" val="1793958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AECCFB-01D6-4FF2-AC3D-9C37DDA1A459}"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818255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450820A-2069-AC44-B85B-0773A6DEDE3D}" type="slidenum">
              <a:rPr kumimoji="1" lang="zh-TW" altLang="en-US" smtClean="0"/>
              <a:t>20</a:t>
            </a:fld>
            <a:endParaRPr kumimoji="1" lang="zh-TW" altLang="en-US"/>
          </a:p>
        </p:txBody>
      </p:sp>
    </p:spTree>
    <p:extLst>
      <p:ext uri="{BB962C8B-B14F-4D97-AF65-F5344CB8AC3E}">
        <p14:creationId xmlns:p14="http://schemas.microsoft.com/office/powerpoint/2010/main" val="341051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450820A-2069-AC44-B85B-0773A6DEDE3D}" type="slidenum">
              <a:rPr kumimoji="1" lang="zh-TW" altLang="en-US" smtClean="0"/>
              <a:t>32</a:t>
            </a:fld>
            <a:endParaRPr kumimoji="1" lang="zh-TW" altLang="en-US"/>
          </a:p>
        </p:txBody>
      </p:sp>
    </p:spTree>
    <p:extLst>
      <p:ext uri="{BB962C8B-B14F-4D97-AF65-F5344CB8AC3E}">
        <p14:creationId xmlns:p14="http://schemas.microsoft.com/office/powerpoint/2010/main" val="24076505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3A828D07-D726-4041-9945-5DD913E4D0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4EBC0C18-B45F-CC42-89D2-38D21AC0A732}"/>
              </a:ext>
            </a:extLst>
          </p:cNvPr>
          <p:cNvSpPr>
            <a:spLocks noGrp="1"/>
          </p:cNvSpPr>
          <p:nvPr>
            <p:ph type="ctrTitle"/>
          </p:nvPr>
        </p:nvSpPr>
        <p:spPr>
          <a:xfrm>
            <a:off x="1524000" y="1122363"/>
            <a:ext cx="9144000" cy="2387600"/>
          </a:xfrm>
        </p:spPr>
        <p:txBody>
          <a:bodyPr anchor="b">
            <a:normAutofit/>
          </a:bodyPr>
          <a:lstStyle>
            <a:lvl1pPr algn="ctr">
              <a:defRPr sz="4800" b="1"/>
            </a:lvl1pPr>
          </a:lstStyle>
          <a:p>
            <a:r>
              <a:rPr kumimoji="1" lang="zh-TW" altLang="en-US" dirty="0"/>
              <a:t>按一下以編輯母片標題樣式</a:t>
            </a:r>
          </a:p>
        </p:txBody>
      </p:sp>
      <p:sp>
        <p:nvSpPr>
          <p:cNvPr id="3" name="副標題 2">
            <a:extLst>
              <a:ext uri="{FF2B5EF4-FFF2-40B4-BE49-F238E27FC236}">
                <a16:creationId xmlns:a16="http://schemas.microsoft.com/office/drawing/2014/main" id="{18079C44-678A-B74C-8922-43D3521693CB}"/>
              </a:ext>
            </a:extLst>
          </p:cNvPr>
          <p:cNvSpPr>
            <a:spLocks noGrp="1"/>
          </p:cNvSpPr>
          <p:nvPr>
            <p:ph type="subTitle" idx="1"/>
          </p:nvPr>
        </p:nvSpPr>
        <p:spPr>
          <a:xfrm>
            <a:off x="1524000" y="3731247"/>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dirty="0"/>
              <a:t>按一下以編輯母片子標題樣式</a:t>
            </a:r>
          </a:p>
        </p:txBody>
      </p:sp>
      <p:sp>
        <p:nvSpPr>
          <p:cNvPr id="4" name="日期版面配置區 3">
            <a:extLst>
              <a:ext uri="{FF2B5EF4-FFF2-40B4-BE49-F238E27FC236}">
                <a16:creationId xmlns:a16="http://schemas.microsoft.com/office/drawing/2014/main" id="{B953E44E-D70D-7649-A8A5-3499C1AD66CF}"/>
              </a:ext>
            </a:extLst>
          </p:cNvPr>
          <p:cNvSpPr>
            <a:spLocks noGrp="1"/>
          </p:cNvSpPr>
          <p:nvPr>
            <p:ph type="dt" sz="half" idx="10"/>
          </p:nvPr>
        </p:nvSpPr>
        <p:spPr/>
        <p:txBody>
          <a:bodyPr/>
          <a:lstStyle/>
          <a:p>
            <a:fld id="{1BB67E80-F51F-E843-AC44-2F8F84795B98}" type="datetimeFigureOut">
              <a:rPr kumimoji="1" lang="zh-TW" altLang="en-US" smtClean="0"/>
              <a:t>2022/8/16</a:t>
            </a:fld>
            <a:endParaRPr kumimoji="1" lang="zh-TW" altLang="en-US" dirty="0"/>
          </a:p>
        </p:txBody>
      </p:sp>
      <p:sp>
        <p:nvSpPr>
          <p:cNvPr id="5" name="頁尾版面配置區 4">
            <a:extLst>
              <a:ext uri="{FF2B5EF4-FFF2-40B4-BE49-F238E27FC236}">
                <a16:creationId xmlns:a16="http://schemas.microsoft.com/office/drawing/2014/main" id="{6F0273AF-381B-6247-AAF2-BED525F9E395}"/>
              </a:ext>
            </a:extLst>
          </p:cNvPr>
          <p:cNvSpPr>
            <a:spLocks noGrp="1"/>
          </p:cNvSpPr>
          <p:nvPr>
            <p:ph type="ftr" sz="quarter" idx="11"/>
          </p:nvPr>
        </p:nvSpPr>
        <p:spPr/>
        <p:txBody>
          <a:bodyPr/>
          <a:lstStyle/>
          <a:p>
            <a:endParaRPr kumimoji="1" lang="zh-TW" altLang="en-US" dirty="0"/>
          </a:p>
        </p:txBody>
      </p:sp>
      <p:sp>
        <p:nvSpPr>
          <p:cNvPr id="6" name="投影片編號版面配置區 5">
            <a:extLst>
              <a:ext uri="{FF2B5EF4-FFF2-40B4-BE49-F238E27FC236}">
                <a16:creationId xmlns:a16="http://schemas.microsoft.com/office/drawing/2014/main" id="{201F2FC9-7253-104B-8E9C-0C683A288CD1}"/>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Tree>
    <p:extLst>
      <p:ext uri="{BB962C8B-B14F-4D97-AF65-F5344CB8AC3E}">
        <p14:creationId xmlns:p14="http://schemas.microsoft.com/office/powerpoint/2010/main" val="467606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標題及直排文字">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E84100A5-4C46-394B-84C2-EE351B9EAC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日期版面配置區 3">
            <a:extLst>
              <a:ext uri="{FF2B5EF4-FFF2-40B4-BE49-F238E27FC236}">
                <a16:creationId xmlns:a16="http://schemas.microsoft.com/office/drawing/2014/main" id="{7130E52F-1ABB-A24A-AA4C-2A1C91CD2E66}"/>
              </a:ext>
            </a:extLst>
          </p:cNvPr>
          <p:cNvSpPr>
            <a:spLocks noGrp="1"/>
          </p:cNvSpPr>
          <p:nvPr>
            <p:ph type="dt" sz="half" idx="10"/>
          </p:nvPr>
        </p:nvSpPr>
        <p:spPr/>
        <p:txBody>
          <a:bodyPr/>
          <a:lstStyle/>
          <a:p>
            <a:fld id="{1BB67E80-F51F-E843-AC44-2F8F84795B98}" type="datetimeFigureOut">
              <a:rPr kumimoji="1" lang="zh-TW" altLang="en-US" smtClean="0"/>
              <a:t>2022/8/16</a:t>
            </a:fld>
            <a:endParaRPr kumimoji="1" lang="zh-TW" altLang="en-US"/>
          </a:p>
        </p:txBody>
      </p:sp>
      <p:sp>
        <p:nvSpPr>
          <p:cNvPr id="5" name="頁尾版面配置區 4">
            <a:extLst>
              <a:ext uri="{FF2B5EF4-FFF2-40B4-BE49-F238E27FC236}">
                <a16:creationId xmlns:a16="http://schemas.microsoft.com/office/drawing/2014/main" id="{52A8DEEA-1D14-E84A-AA05-F22E89A97413}"/>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2818C748-3E1D-994F-A4BF-A8BC7DCB5B3C}"/>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
        <p:nvSpPr>
          <p:cNvPr id="9" name="標題 1">
            <a:extLst>
              <a:ext uri="{FF2B5EF4-FFF2-40B4-BE49-F238E27FC236}">
                <a16:creationId xmlns:a16="http://schemas.microsoft.com/office/drawing/2014/main" id="{EE69ED39-E0A4-C44C-B7AD-9D4965623650}"/>
              </a:ext>
            </a:extLst>
          </p:cNvPr>
          <p:cNvSpPr>
            <a:spLocks noGrp="1"/>
          </p:cNvSpPr>
          <p:nvPr>
            <p:ph type="title"/>
          </p:nvPr>
        </p:nvSpPr>
        <p:spPr>
          <a:xfrm>
            <a:off x="838200" y="464515"/>
            <a:ext cx="10515600" cy="708301"/>
          </a:xfrm>
        </p:spPr>
        <p:txBody>
          <a:bodyPr>
            <a:normAutofit/>
          </a:bodyPr>
          <a:lstStyle>
            <a:lvl1pPr>
              <a:defRPr sz="3200"/>
            </a:lvl1pPr>
          </a:lstStyle>
          <a:p>
            <a:r>
              <a:rPr kumimoji="1" lang="zh-TW" altLang="en-US" dirty="0"/>
              <a:t>按一下以編輯母片標題樣式</a:t>
            </a:r>
          </a:p>
        </p:txBody>
      </p:sp>
      <p:sp>
        <p:nvSpPr>
          <p:cNvPr id="11" name="直排文字版面配置區 2">
            <a:extLst>
              <a:ext uri="{FF2B5EF4-FFF2-40B4-BE49-F238E27FC236}">
                <a16:creationId xmlns:a16="http://schemas.microsoft.com/office/drawing/2014/main" id="{346B4467-236C-D041-8EDC-758BABC18C36}"/>
              </a:ext>
            </a:extLst>
          </p:cNvPr>
          <p:cNvSpPr>
            <a:spLocks noGrp="1"/>
          </p:cNvSpPr>
          <p:nvPr>
            <p:ph type="body" orient="vert" idx="1"/>
          </p:nvPr>
        </p:nvSpPr>
        <p:spPr>
          <a:xfrm>
            <a:off x="838200" y="1539219"/>
            <a:ext cx="10515600" cy="4351338"/>
          </a:xfrm>
        </p:spPr>
        <p:txBody>
          <a:bodyPr vert="eaVert"/>
          <a:lstStyle>
            <a:lvl1pPr>
              <a:defRPr sz="2400"/>
            </a:lvl1pPr>
            <a:lvl2pPr>
              <a:defRPr sz="2000"/>
            </a:lvl2pPr>
            <a:lvl3pPr>
              <a:defRPr sz="1800"/>
            </a:lvl3pPr>
            <a:lvl4pPr>
              <a:defRPr sz="1600"/>
            </a:lvl4pPr>
            <a:lvl5pPr>
              <a:defRPr sz="1400"/>
            </a:lvl5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Tree>
    <p:extLst>
      <p:ext uri="{BB962C8B-B14F-4D97-AF65-F5344CB8AC3E}">
        <p14:creationId xmlns:p14="http://schemas.microsoft.com/office/powerpoint/2010/main" val="3264415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951628A4-D3DE-6743-9F86-8A9C2F44C8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直排標題 1">
            <a:extLst>
              <a:ext uri="{FF2B5EF4-FFF2-40B4-BE49-F238E27FC236}">
                <a16:creationId xmlns:a16="http://schemas.microsoft.com/office/drawing/2014/main" id="{46B59026-478E-0944-ADB0-AD4F9EAA5E0E}"/>
              </a:ext>
            </a:extLst>
          </p:cNvPr>
          <p:cNvSpPr>
            <a:spLocks noGrp="1"/>
          </p:cNvSpPr>
          <p:nvPr>
            <p:ph type="title" orient="vert"/>
          </p:nvPr>
        </p:nvSpPr>
        <p:spPr>
          <a:xfrm>
            <a:off x="8724900" y="464515"/>
            <a:ext cx="2628900" cy="5811838"/>
          </a:xfrm>
        </p:spPr>
        <p:txBody>
          <a:bodyPr vert="eaVert">
            <a:normAutofit/>
          </a:bodyPr>
          <a:lstStyle>
            <a:lvl1pPr>
              <a:defRPr sz="3200"/>
            </a:lvl1pPr>
          </a:lstStyle>
          <a:p>
            <a:r>
              <a:rPr kumimoji="1" lang="zh-TW" altLang="en-US" dirty="0"/>
              <a:t>按一下以編輯母片標題樣式</a:t>
            </a:r>
          </a:p>
        </p:txBody>
      </p:sp>
      <p:sp>
        <p:nvSpPr>
          <p:cNvPr id="3" name="直排文字版面配置區 2">
            <a:extLst>
              <a:ext uri="{FF2B5EF4-FFF2-40B4-BE49-F238E27FC236}">
                <a16:creationId xmlns:a16="http://schemas.microsoft.com/office/drawing/2014/main" id="{8E976FAF-7965-3346-9FEA-4256C636FB3C}"/>
              </a:ext>
            </a:extLst>
          </p:cNvPr>
          <p:cNvSpPr>
            <a:spLocks noGrp="1"/>
          </p:cNvSpPr>
          <p:nvPr>
            <p:ph type="body" orient="vert" idx="1"/>
          </p:nvPr>
        </p:nvSpPr>
        <p:spPr>
          <a:xfrm>
            <a:off x="838200" y="464515"/>
            <a:ext cx="7734300" cy="5811838"/>
          </a:xfrm>
        </p:spPr>
        <p:txBody>
          <a:bodyPr vert="eaVert"/>
          <a:lstStyle>
            <a:lvl1pPr>
              <a:defRPr sz="2400"/>
            </a:lvl1pPr>
            <a:lvl2pPr>
              <a:defRPr sz="2000"/>
            </a:lvl2pPr>
            <a:lvl3pPr>
              <a:defRPr sz="1800"/>
            </a:lvl3pPr>
            <a:lvl4pPr>
              <a:defRPr sz="1600"/>
            </a:lvl4pPr>
            <a:lvl5pPr>
              <a:defRPr sz="1400"/>
            </a:lvl5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4" name="日期版面配置區 3">
            <a:extLst>
              <a:ext uri="{FF2B5EF4-FFF2-40B4-BE49-F238E27FC236}">
                <a16:creationId xmlns:a16="http://schemas.microsoft.com/office/drawing/2014/main" id="{5E78AFEA-2AF7-BA40-9C70-783F746F1781}"/>
              </a:ext>
            </a:extLst>
          </p:cNvPr>
          <p:cNvSpPr>
            <a:spLocks noGrp="1"/>
          </p:cNvSpPr>
          <p:nvPr>
            <p:ph type="dt" sz="half" idx="10"/>
          </p:nvPr>
        </p:nvSpPr>
        <p:spPr/>
        <p:txBody>
          <a:bodyPr/>
          <a:lstStyle/>
          <a:p>
            <a:fld id="{1BB67E80-F51F-E843-AC44-2F8F84795B98}" type="datetimeFigureOut">
              <a:rPr kumimoji="1" lang="zh-TW" altLang="en-US" smtClean="0"/>
              <a:t>2022/8/16</a:t>
            </a:fld>
            <a:endParaRPr kumimoji="1" lang="zh-TW" altLang="en-US"/>
          </a:p>
        </p:txBody>
      </p:sp>
      <p:sp>
        <p:nvSpPr>
          <p:cNvPr id="5" name="頁尾版面配置區 4">
            <a:extLst>
              <a:ext uri="{FF2B5EF4-FFF2-40B4-BE49-F238E27FC236}">
                <a16:creationId xmlns:a16="http://schemas.microsoft.com/office/drawing/2014/main" id="{53DE9F38-2905-AE46-A695-C7637DBB29B2}"/>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B3F1BA83-05FE-A346-8809-D0E334B46DD5}"/>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Tree>
    <p:extLst>
      <p:ext uri="{BB962C8B-B14F-4D97-AF65-F5344CB8AC3E}">
        <p14:creationId xmlns:p14="http://schemas.microsoft.com/office/powerpoint/2010/main" val="413482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章節標題">
    <p:bg>
      <p:bgPr>
        <a:blipFill dpi="0" rotWithShape="1">
          <a:blip r:embed="rId2" cstate="screen">
            <a:lum/>
            <a:extLst>
              <a:ext uri="{28A0092B-C50C-407E-A947-70E740481C1C}">
                <a14:useLocalDpi xmlns:a14="http://schemas.microsoft.com/office/drawing/2010/main"/>
              </a:ext>
            </a:extLst>
          </a:blip>
          <a:srcRect/>
          <a:stretch>
            <a:fillRect r="-1000" b="-1000"/>
          </a:stretch>
        </a:blipFill>
        <a:effectLst/>
      </p:bgPr>
    </p:bg>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r>
              <a:rPr lang="en-US" altLang="zh-TW"/>
              <a:t>111.7.26</a:t>
            </a:r>
            <a:endParaRPr lang="zh-TW" altLang="en-US"/>
          </a:p>
        </p:txBody>
      </p:sp>
      <p:sp>
        <p:nvSpPr>
          <p:cNvPr id="5" name="頁尾版面配置區 4"/>
          <p:cNvSpPr>
            <a:spLocks noGrp="1"/>
          </p:cNvSpPr>
          <p:nvPr>
            <p:ph type="ftr" sz="quarter" idx="11"/>
          </p:nvPr>
        </p:nvSpPr>
        <p:spPr/>
        <p:txBody>
          <a:bodyPr/>
          <a:lstStyle/>
          <a:p>
            <a:r>
              <a:rPr lang="zh-TW" altLang="en-US"/>
              <a:t>教育部資訊及科技教育司</a:t>
            </a:r>
          </a:p>
        </p:txBody>
      </p:sp>
      <p:sp>
        <p:nvSpPr>
          <p:cNvPr id="2" name="標題 1"/>
          <p:cNvSpPr>
            <a:spLocks noGrp="1"/>
          </p:cNvSpPr>
          <p:nvPr>
            <p:ph type="title"/>
          </p:nvPr>
        </p:nvSpPr>
        <p:spPr>
          <a:xfrm>
            <a:off x="1775278" y="1240971"/>
            <a:ext cx="6303736" cy="4376058"/>
          </a:xfrm>
        </p:spPr>
        <p:txBody>
          <a:bodyPr anchor="ctr"/>
          <a:lstStyle>
            <a:lvl1pPr>
              <a:defRPr sz="6000">
                <a:solidFill>
                  <a:schemeClr val="bg1"/>
                </a:solidFill>
                <a:effectLst>
                  <a:outerShdw blurRad="38100" dist="38100" dir="2700000" algn="tl">
                    <a:srgbClr val="000000">
                      <a:alpha val="43137"/>
                    </a:srgbClr>
                  </a:outerShdw>
                </a:effectLst>
              </a:defRPr>
            </a:lvl1pPr>
          </a:lstStyle>
          <a:p>
            <a:r>
              <a:rPr lang="zh-TW" altLang="en-US" dirty="0"/>
              <a:t>按一下以編輯母片標題樣式</a:t>
            </a:r>
          </a:p>
        </p:txBody>
      </p:sp>
      <p:sp>
        <p:nvSpPr>
          <p:cNvPr id="10" name="投影片編號版面配置區 5">
            <a:extLst>
              <a:ext uri="{FF2B5EF4-FFF2-40B4-BE49-F238E27FC236}">
                <a16:creationId xmlns:a16="http://schemas.microsoft.com/office/drawing/2014/main" id="{A9D16E0C-1243-42CA-B14A-E842A7F462B3}"/>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lvl1pPr>
              <a:defRPr lang="en-US" altLang="zh-TW" smtClean="0"/>
            </a:lvl1pPr>
          </a:lstStyle>
          <a:p>
            <a:pPr algn="r"/>
            <a:fld id="{E139BAAD-7476-414C-B105-1DA9148DC31B}" type="slidenum">
              <a:rPr lang="en-US" altLang="zh-TW" smtClean="0"/>
              <a:pPr algn="r"/>
              <a:t>‹#›</a:t>
            </a:fld>
            <a:endParaRPr lang="zh-TW" altLang="en-US" dirty="0"/>
          </a:p>
        </p:txBody>
      </p:sp>
      <p:pic>
        <p:nvPicPr>
          <p:cNvPr id="9" name="圖片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67754" y="195944"/>
            <a:ext cx="2606771" cy="624114"/>
          </a:xfrm>
          <a:prstGeom prst="rect">
            <a:avLst/>
          </a:prstGeom>
        </p:spPr>
      </p:pic>
    </p:spTree>
    <p:extLst>
      <p:ext uri="{BB962C8B-B14F-4D97-AF65-F5344CB8AC3E}">
        <p14:creationId xmlns:p14="http://schemas.microsoft.com/office/powerpoint/2010/main" val="3210251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DD25DC28-E195-4E47-B3E2-8DC1BB80CB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54EE9F22-F8A7-8D40-B042-ED44D620DCFB}"/>
              </a:ext>
            </a:extLst>
          </p:cNvPr>
          <p:cNvSpPr>
            <a:spLocks noGrp="1"/>
          </p:cNvSpPr>
          <p:nvPr>
            <p:ph type="title"/>
          </p:nvPr>
        </p:nvSpPr>
        <p:spPr>
          <a:xfrm>
            <a:off x="838200" y="464515"/>
            <a:ext cx="10515600" cy="708301"/>
          </a:xfrm>
        </p:spPr>
        <p:txBody>
          <a:bodyPr>
            <a:normAutofit/>
          </a:bodyPr>
          <a:lstStyle>
            <a:lvl1pPr>
              <a:defRPr sz="3200"/>
            </a:lvl1pPr>
          </a:lstStyle>
          <a:p>
            <a:r>
              <a:rPr kumimoji="1" lang="zh-TW" altLang="en-US" dirty="0"/>
              <a:t>按一下以編輯母片標題樣式</a:t>
            </a:r>
          </a:p>
        </p:txBody>
      </p:sp>
      <p:sp>
        <p:nvSpPr>
          <p:cNvPr id="3" name="內容版面配置區 2">
            <a:extLst>
              <a:ext uri="{FF2B5EF4-FFF2-40B4-BE49-F238E27FC236}">
                <a16:creationId xmlns:a16="http://schemas.microsoft.com/office/drawing/2014/main" id="{83D15A32-D77F-3C42-9CDF-2CDE61FA067D}"/>
              </a:ext>
            </a:extLst>
          </p:cNvPr>
          <p:cNvSpPr>
            <a:spLocks noGrp="1"/>
          </p:cNvSpPr>
          <p:nvPr>
            <p:ph idx="1"/>
          </p:nvPr>
        </p:nvSpPr>
        <p:spPr>
          <a:xfrm>
            <a:off x="838200" y="1539219"/>
            <a:ext cx="10515600" cy="4351338"/>
          </a:xfrm>
        </p:spPr>
        <p:txBody>
          <a:bodyPr/>
          <a:lstStyle>
            <a:lvl1pPr>
              <a:defRPr sz="2400"/>
            </a:lvl1pPr>
            <a:lvl2pPr>
              <a:defRPr sz="2000"/>
            </a:lvl2pPr>
            <a:lvl3pPr>
              <a:defRPr sz="1800"/>
            </a:lvl3pPr>
            <a:lvl4pPr>
              <a:defRPr sz="1600"/>
            </a:lvl4pPr>
            <a:lvl5pPr>
              <a:defRPr sz="1400"/>
            </a:lvl5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4" name="日期版面配置區 3">
            <a:extLst>
              <a:ext uri="{FF2B5EF4-FFF2-40B4-BE49-F238E27FC236}">
                <a16:creationId xmlns:a16="http://schemas.microsoft.com/office/drawing/2014/main" id="{BAF6C92D-070D-3F43-9DCC-8E24BC50C9CA}"/>
              </a:ext>
            </a:extLst>
          </p:cNvPr>
          <p:cNvSpPr>
            <a:spLocks noGrp="1"/>
          </p:cNvSpPr>
          <p:nvPr>
            <p:ph type="dt" sz="half" idx="10"/>
          </p:nvPr>
        </p:nvSpPr>
        <p:spPr/>
        <p:txBody>
          <a:bodyPr/>
          <a:lstStyle/>
          <a:p>
            <a:fld id="{1BB67E80-F51F-E843-AC44-2F8F84795B98}" type="datetimeFigureOut">
              <a:rPr kumimoji="1" lang="zh-TW" altLang="en-US" smtClean="0"/>
              <a:t>2022/8/16</a:t>
            </a:fld>
            <a:endParaRPr kumimoji="1" lang="zh-TW" altLang="en-US"/>
          </a:p>
        </p:txBody>
      </p:sp>
      <p:sp>
        <p:nvSpPr>
          <p:cNvPr id="5" name="頁尾版面配置區 4">
            <a:extLst>
              <a:ext uri="{FF2B5EF4-FFF2-40B4-BE49-F238E27FC236}">
                <a16:creationId xmlns:a16="http://schemas.microsoft.com/office/drawing/2014/main" id="{C0E1FB07-CD19-CC48-84BB-D5650415A880}"/>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0C212232-9A80-3A41-B925-F0EFA5C8B70F}"/>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Tree>
    <p:extLst>
      <p:ext uri="{BB962C8B-B14F-4D97-AF65-F5344CB8AC3E}">
        <p14:creationId xmlns:p14="http://schemas.microsoft.com/office/powerpoint/2010/main" val="2716445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節標題">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B59D6F89-6316-4B48-9D1B-4D8407AE48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日期版面配置區 3">
            <a:extLst>
              <a:ext uri="{FF2B5EF4-FFF2-40B4-BE49-F238E27FC236}">
                <a16:creationId xmlns:a16="http://schemas.microsoft.com/office/drawing/2014/main" id="{DF16E1E3-F187-F447-A420-E4140C6C7BFB}"/>
              </a:ext>
            </a:extLst>
          </p:cNvPr>
          <p:cNvSpPr>
            <a:spLocks noGrp="1"/>
          </p:cNvSpPr>
          <p:nvPr>
            <p:ph type="dt" sz="half" idx="10"/>
          </p:nvPr>
        </p:nvSpPr>
        <p:spPr/>
        <p:txBody>
          <a:bodyPr/>
          <a:lstStyle/>
          <a:p>
            <a:fld id="{1BB67E80-F51F-E843-AC44-2F8F84795B98}" type="datetimeFigureOut">
              <a:rPr kumimoji="1" lang="zh-TW" altLang="en-US" smtClean="0"/>
              <a:t>2022/8/16</a:t>
            </a:fld>
            <a:endParaRPr kumimoji="1" lang="zh-TW" altLang="en-US"/>
          </a:p>
        </p:txBody>
      </p:sp>
      <p:sp>
        <p:nvSpPr>
          <p:cNvPr id="5" name="頁尾版面配置區 4">
            <a:extLst>
              <a:ext uri="{FF2B5EF4-FFF2-40B4-BE49-F238E27FC236}">
                <a16:creationId xmlns:a16="http://schemas.microsoft.com/office/drawing/2014/main" id="{B7BFB777-3CF1-F94E-8F3F-4412468B0A4F}"/>
              </a:ext>
            </a:extLst>
          </p:cNvPr>
          <p:cNvSpPr>
            <a:spLocks noGrp="1"/>
          </p:cNvSpPr>
          <p:nvPr>
            <p:ph type="ftr" sz="quarter" idx="11"/>
          </p:nvPr>
        </p:nvSpPr>
        <p:spPr/>
        <p:txBody>
          <a:bodyPr/>
          <a:lstStyle/>
          <a:p>
            <a:endParaRPr kumimoji="1" lang="zh-TW" altLang="en-US"/>
          </a:p>
        </p:txBody>
      </p:sp>
      <p:sp>
        <p:nvSpPr>
          <p:cNvPr id="6" name="投影片編號版面配置區 5">
            <a:extLst>
              <a:ext uri="{FF2B5EF4-FFF2-40B4-BE49-F238E27FC236}">
                <a16:creationId xmlns:a16="http://schemas.microsoft.com/office/drawing/2014/main" id="{79619A31-1820-BB46-B2C7-CA9A49F0A912}"/>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
        <p:nvSpPr>
          <p:cNvPr id="8" name="標題 1">
            <a:extLst>
              <a:ext uri="{FF2B5EF4-FFF2-40B4-BE49-F238E27FC236}">
                <a16:creationId xmlns:a16="http://schemas.microsoft.com/office/drawing/2014/main" id="{587D1811-C8AC-994F-B4D0-F27A26EE2C62}"/>
              </a:ext>
            </a:extLst>
          </p:cNvPr>
          <p:cNvSpPr>
            <a:spLocks noGrp="1"/>
          </p:cNvSpPr>
          <p:nvPr>
            <p:ph type="ctrTitle"/>
          </p:nvPr>
        </p:nvSpPr>
        <p:spPr>
          <a:xfrm>
            <a:off x="1524000" y="1122363"/>
            <a:ext cx="9144000" cy="2387600"/>
          </a:xfrm>
        </p:spPr>
        <p:txBody>
          <a:bodyPr anchor="b">
            <a:normAutofit/>
          </a:bodyPr>
          <a:lstStyle>
            <a:lvl1pPr algn="ctr">
              <a:defRPr sz="4800" b="1"/>
            </a:lvl1pPr>
          </a:lstStyle>
          <a:p>
            <a:r>
              <a:rPr kumimoji="1" lang="zh-TW" altLang="en-US" dirty="0"/>
              <a:t>按一下以編輯母片標題樣式</a:t>
            </a:r>
          </a:p>
        </p:txBody>
      </p:sp>
      <p:sp>
        <p:nvSpPr>
          <p:cNvPr id="9" name="副標題 2">
            <a:extLst>
              <a:ext uri="{FF2B5EF4-FFF2-40B4-BE49-F238E27FC236}">
                <a16:creationId xmlns:a16="http://schemas.microsoft.com/office/drawing/2014/main" id="{0B1E366D-2088-F94D-9A6D-5FCB7513C35C}"/>
              </a:ext>
            </a:extLst>
          </p:cNvPr>
          <p:cNvSpPr>
            <a:spLocks noGrp="1"/>
          </p:cNvSpPr>
          <p:nvPr>
            <p:ph type="subTitle" idx="1"/>
          </p:nvPr>
        </p:nvSpPr>
        <p:spPr>
          <a:xfrm>
            <a:off x="1524000" y="3731247"/>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dirty="0"/>
              <a:t>按一下以編輯母片子標題樣式</a:t>
            </a:r>
          </a:p>
        </p:txBody>
      </p:sp>
    </p:spTree>
    <p:extLst>
      <p:ext uri="{BB962C8B-B14F-4D97-AF65-F5344CB8AC3E}">
        <p14:creationId xmlns:p14="http://schemas.microsoft.com/office/powerpoint/2010/main" val="98287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兩個內容">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AEC51E08-3350-844F-BC74-6B77D05CC3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48479"/>
            <a:ext cx="12192000" cy="6858000"/>
          </a:xfrm>
          <a:prstGeom prst="rect">
            <a:avLst/>
          </a:prstGeom>
        </p:spPr>
      </p:pic>
      <p:sp>
        <p:nvSpPr>
          <p:cNvPr id="3" name="內容版面配置區 2">
            <a:extLst>
              <a:ext uri="{FF2B5EF4-FFF2-40B4-BE49-F238E27FC236}">
                <a16:creationId xmlns:a16="http://schemas.microsoft.com/office/drawing/2014/main" id="{73A24F86-E3FD-6B47-BBD4-ADDAB57CD57B}"/>
              </a:ext>
            </a:extLst>
          </p:cNvPr>
          <p:cNvSpPr>
            <a:spLocks noGrp="1"/>
          </p:cNvSpPr>
          <p:nvPr>
            <p:ph sz="half" idx="1"/>
          </p:nvPr>
        </p:nvSpPr>
        <p:spPr>
          <a:xfrm>
            <a:off x="838200" y="1438551"/>
            <a:ext cx="5181600" cy="4738412"/>
          </a:xfrm>
        </p:spPr>
        <p:txBody>
          <a:bodyPr/>
          <a:lstStyle>
            <a:lvl1pPr>
              <a:defRPr sz="2400"/>
            </a:lvl1pPr>
            <a:lvl2pPr>
              <a:defRPr sz="2000"/>
            </a:lvl2pPr>
            <a:lvl3pPr>
              <a:defRPr sz="1800"/>
            </a:lvl3pPr>
            <a:lvl4pPr>
              <a:defRPr sz="1600"/>
            </a:lvl4pPr>
            <a:lvl5pPr>
              <a:defRPr sz="1400"/>
            </a:lvl5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4" name="內容版面配置區 3">
            <a:extLst>
              <a:ext uri="{FF2B5EF4-FFF2-40B4-BE49-F238E27FC236}">
                <a16:creationId xmlns:a16="http://schemas.microsoft.com/office/drawing/2014/main" id="{7BA90E38-030B-3342-8BC6-B44808266F26}"/>
              </a:ext>
            </a:extLst>
          </p:cNvPr>
          <p:cNvSpPr>
            <a:spLocks noGrp="1"/>
          </p:cNvSpPr>
          <p:nvPr>
            <p:ph sz="half" idx="2"/>
          </p:nvPr>
        </p:nvSpPr>
        <p:spPr>
          <a:xfrm>
            <a:off x="6172200" y="1438551"/>
            <a:ext cx="5181600" cy="4738412"/>
          </a:xfrm>
        </p:spPr>
        <p:txBody>
          <a:bodyPr/>
          <a:lstStyle>
            <a:lvl1pPr>
              <a:defRPr sz="2400"/>
            </a:lvl1pPr>
            <a:lvl2pPr>
              <a:defRPr sz="2000"/>
            </a:lvl2pPr>
            <a:lvl3pPr>
              <a:defRPr sz="1800"/>
            </a:lvl3pPr>
            <a:lvl4pPr>
              <a:defRPr sz="1600"/>
            </a:lvl4pPr>
            <a:lvl5pPr>
              <a:defRPr sz="1400"/>
            </a:lvl5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5" name="日期版面配置區 4">
            <a:extLst>
              <a:ext uri="{FF2B5EF4-FFF2-40B4-BE49-F238E27FC236}">
                <a16:creationId xmlns:a16="http://schemas.microsoft.com/office/drawing/2014/main" id="{E430E0EC-34B7-F64B-9B52-707E63347058}"/>
              </a:ext>
            </a:extLst>
          </p:cNvPr>
          <p:cNvSpPr>
            <a:spLocks noGrp="1"/>
          </p:cNvSpPr>
          <p:nvPr>
            <p:ph type="dt" sz="half" idx="10"/>
          </p:nvPr>
        </p:nvSpPr>
        <p:spPr/>
        <p:txBody>
          <a:bodyPr/>
          <a:lstStyle/>
          <a:p>
            <a:fld id="{1BB67E80-F51F-E843-AC44-2F8F84795B98}" type="datetimeFigureOut">
              <a:rPr kumimoji="1" lang="zh-TW" altLang="en-US" smtClean="0"/>
              <a:t>2022/8/16</a:t>
            </a:fld>
            <a:endParaRPr kumimoji="1" lang="zh-TW" altLang="en-US"/>
          </a:p>
        </p:txBody>
      </p:sp>
      <p:sp>
        <p:nvSpPr>
          <p:cNvPr id="6" name="頁尾版面配置區 5">
            <a:extLst>
              <a:ext uri="{FF2B5EF4-FFF2-40B4-BE49-F238E27FC236}">
                <a16:creationId xmlns:a16="http://schemas.microsoft.com/office/drawing/2014/main" id="{21FCA40F-C793-B243-B79E-C1825323A732}"/>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34103CCF-B50E-674D-BBBF-A20C6403FBFE}"/>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
        <p:nvSpPr>
          <p:cNvPr id="9" name="標題 1">
            <a:extLst>
              <a:ext uri="{FF2B5EF4-FFF2-40B4-BE49-F238E27FC236}">
                <a16:creationId xmlns:a16="http://schemas.microsoft.com/office/drawing/2014/main" id="{4A92366E-4936-1A44-87EA-51E6429073C4}"/>
              </a:ext>
            </a:extLst>
          </p:cNvPr>
          <p:cNvSpPr>
            <a:spLocks noGrp="1"/>
          </p:cNvSpPr>
          <p:nvPr>
            <p:ph type="title"/>
          </p:nvPr>
        </p:nvSpPr>
        <p:spPr>
          <a:xfrm>
            <a:off x="838200" y="464515"/>
            <a:ext cx="10515600" cy="708301"/>
          </a:xfrm>
        </p:spPr>
        <p:txBody>
          <a:bodyPr>
            <a:normAutofit/>
          </a:bodyPr>
          <a:lstStyle>
            <a:lvl1pPr>
              <a:defRPr sz="3200"/>
            </a:lvl1pPr>
          </a:lstStyle>
          <a:p>
            <a:r>
              <a:rPr kumimoji="1" lang="zh-TW" altLang="en-US" dirty="0"/>
              <a:t>按一下以編輯母片標題樣式</a:t>
            </a:r>
          </a:p>
        </p:txBody>
      </p:sp>
    </p:spTree>
    <p:extLst>
      <p:ext uri="{BB962C8B-B14F-4D97-AF65-F5344CB8AC3E}">
        <p14:creationId xmlns:p14="http://schemas.microsoft.com/office/powerpoint/2010/main" val="1784301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21EE91CC-3182-934E-80B1-3F8BB6385B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文字版面配置區 2">
            <a:extLst>
              <a:ext uri="{FF2B5EF4-FFF2-40B4-BE49-F238E27FC236}">
                <a16:creationId xmlns:a16="http://schemas.microsoft.com/office/drawing/2014/main" id="{15902CDE-C042-EB42-8ED3-B11316E5000F}"/>
              </a:ext>
            </a:extLst>
          </p:cNvPr>
          <p:cNvSpPr>
            <a:spLocks noGrp="1"/>
          </p:cNvSpPr>
          <p:nvPr>
            <p:ph type="body" idx="1"/>
          </p:nvPr>
        </p:nvSpPr>
        <p:spPr>
          <a:xfrm>
            <a:off x="839788" y="1448696"/>
            <a:ext cx="5157787" cy="453679"/>
          </a:xfrm>
        </p:spPr>
        <p:txBody>
          <a:bodyPr anchor="b">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dirty="0"/>
              <a:t>按一下以編輯母片文字樣式</a:t>
            </a:r>
          </a:p>
        </p:txBody>
      </p:sp>
      <p:sp>
        <p:nvSpPr>
          <p:cNvPr id="4" name="內容版面配置區 3">
            <a:extLst>
              <a:ext uri="{FF2B5EF4-FFF2-40B4-BE49-F238E27FC236}">
                <a16:creationId xmlns:a16="http://schemas.microsoft.com/office/drawing/2014/main" id="{183F880A-5800-8045-89EF-5AE5641E7CB7}"/>
              </a:ext>
            </a:extLst>
          </p:cNvPr>
          <p:cNvSpPr>
            <a:spLocks noGrp="1"/>
          </p:cNvSpPr>
          <p:nvPr>
            <p:ph sz="half" idx="2"/>
          </p:nvPr>
        </p:nvSpPr>
        <p:spPr>
          <a:xfrm>
            <a:off x="839788" y="2117034"/>
            <a:ext cx="5157787" cy="3873846"/>
          </a:xfrm>
        </p:spPr>
        <p:txBody>
          <a:bodyPr/>
          <a:lstStyle>
            <a:lvl1pPr>
              <a:defRPr sz="2400"/>
            </a:lvl1pPr>
            <a:lvl2pPr>
              <a:defRPr sz="2000"/>
            </a:lvl2pPr>
            <a:lvl3pPr>
              <a:defRPr sz="1800"/>
            </a:lvl3pPr>
            <a:lvl4pPr>
              <a:defRPr sz="1600"/>
            </a:lvl4pPr>
            <a:lvl5pPr>
              <a:defRPr sz="1400"/>
            </a:lvl5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5" name="文字版面配置區 4">
            <a:extLst>
              <a:ext uri="{FF2B5EF4-FFF2-40B4-BE49-F238E27FC236}">
                <a16:creationId xmlns:a16="http://schemas.microsoft.com/office/drawing/2014/main" id="{4841E222-17AB-F44F-A002-FBF1E280061C}"/>
              </a:ext>
            </a:extLst>
          </p:cNvPr>
          <p:cNvSpPr>
            <a:spLocks noGrp="1"/>
          </p:cNvSpPr>
          <p:nvPr>
            <p:ph type="body" sz="quarter" idx="3"/>
          </p:nvPr>
        </p:nvSpPr>
        <p:spPr>
          <a:xfrm>
            <a:off x="6172200" y="1448696"/>
            <a:ext cx="5183188" cy="453679"/>
          </a:xfrm>
        </p:spPr>
        <p:txBody>
          <a:bodyPr anchor="b">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dirty="0"/>
              <a:t>按一下以編輯母片文字樣式</a:t>
            </a:r>
          </a:p>
        </p:txBody>
      </p:sp>
      <p:sp>
        <p:nvSpPr>
          <p:cNvPr id="6" name="內容版面配置區 5">
            <a:extLst>
              <a:ext uri="{FF2B5EF4-FFF2-40B4-BE49-F238E27FC236}">
                <a16:creationId xmlns:a16="http://schemas.microsoft.com/office/drawing/2014/main" id="{B88A3D63-8E6A-314E-98DB-0615D3364E79}"/>
              </a:ext>
            </a:extLst>
          </p:cNvPr>
          <p:cNvSpPr>
            <a:spLocks noGrp="1"/>
          </p:cNvSpPr>
          <p:nvPr>
            <p:ph sz="quarter" idx="4"/>
          </p:nvPr>
        </p:nvSpPr>
        <p:spPr>
          <a:xfrm>
            <a:off x="6172200" y="2117034"/>
            <a:ext cx="5183188" cy="3873846"/>
          </a:xfrm>
        </p:spPr>
        <p:txBody>
          <a:bodyPr/>
          <a:lstStyle>
            <a:lvl1pPr>
              <a:defRPr sz="2400"/>
            </a:lvl1pPr>
            <a:lvl2pPr>
              <a:defRPr sz="2000"/>
            </a:lvl2pPr>
            <a:lvl3pPr>
              <a:defRPr sz="1800"/>
            </a:lvl3pPr>
            <a:lvl4pPr>
              <a:defRPr sz="1600"/>
            </a:lvl4pPr>
            <a:lvl5pPr>
              <a:defRPr sz="1400"/>
            </a:lvl5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7" name="日期版面配置區 6">
            <a:extLst>
              <a:ext uri="{FF2B5EF4-FFF2-40B4-BE49-F238E27FC236}">
                <a16:creationId xmlns:a16="http://schemas.microsoft.com/office/drawing/2014/main" id="{C775666E-BECF-E543-A157-607E5B5ED7F2}"/>
              </a:ext>
            </a:extLst>
          </p:cNvPr>
          <p:cNvSpPr>
            <a:spLocks noGrp="1"/>
          </p:cNvSpPr>
          <p:nvPr>
            <p:ph type="dt" sz="half" idx="10"/>
          </p:nvPr>
        </p:nvSpPr>
        <p:spPr/>
        <p:txBody>
          <a:bodyPr/>
          <a:lstStyle/>
          <a:p>
            <a:fld id="{1BB67E80-F51F-E843-AC44-2F8F84795B98}" type="datetimeFigureOut">
              <a:rPr kumimoji="1" lang="zh-TW" altLang="en-US" smtClean="0"/>
              <a:t>2022/8/16</a:t>
            </a:fld>
            <a:endParaRPr kumimoji="1" lang="zh-TW" altLang="en-US"/>
          </a:p>
        </p:txBody>
      </p:sp>
      <p:sp>
        <p:nvSpPr>
          <p:cNvPr id="8" name="頁尾版面配置區 7">
            <a:extLst>
              <a:ext uri="{FF2B5EF4-FFF2-40B4-BE49-F238E27FC236}">
                <a16:creationId xmlns:a16="http://schemas.microsoft.com/office/drawing/2014/main" id="{3CE52D2A-6AA9-5648-A37E-7FF71857007E}"/>
              </a:ext>
            </a:extLst>
          </p:cNvPr>
          <p:cNvSpPr>
            <a:spLocks noGrp="1"/>
          </p:cNvSpPr>
          <p:nvPr>
            <p:ph type="ftr" sz="quarter" idx="11"/>
          </p:nvPr>
        </p:nvSpPr>
        <p:spPr/>
        <p:txBody>
          <a:bodyPr/>
          <a:lstStyle/>
          <a:p>
            <a:endParaRPr kumimoji="1" lang="zh-TW" altLang="en-US"/>
          </a:p>
        </p:txBody>
      </p:sp>
      <p:sp>
        <p:nvSpPr>
          <p:cNvPr id="9" name="投影片編號版面配置區 8">
            <a:extLst>
              <a:ext uri="{FF2B5EF4-FFF2-40B4-BE49-F238E27FC236}">
                <a16:creationId xmlns:a16="http://schemas.microsoft.com/office/drawing/2014/main" id="{912B6B77-F730-5D46-AC52-A0065F411E2C}"/>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
        <p:nvSpPr>
          <p:cNvPr id="11" name="標題 1">
            <a:extLst>
              <a:ext uri="{FF2B5EF4-FFF2-40B4-BE49-F238E27FC236}">
                <a16:creationId xmlns:a16="http://schemas.microsoft.com/office/drawing/2014/main" id="{CA2265A9-3F27-2643-AC32-0505F6521BF6}"/>
              </a:ext>
            </a:extLst>
          </p:cNvPr>
          <p:cNvSpPr>
            <a:spLocks noGrp="1"/>
          </p:cNvSpPr>
          <p:nvPr>
            <p:ph type="title"/>
          </p:nvPr>
        </p:nvSpPr>
        <p:spPr>
          <a:xfrm>
            <a:off x="838200" y="464515"/>
            <a:ext cx="10515600" cy="708301"/>
          </a:xfrm>
        </p:spPr>
        <p:txBody>
          <a:bodyPr>
            <a:normAutofit/>
          </a:bodyPr>
          <a:lstStyle>
            <a:lvl1pPr>
              <a:defRPr sz="3200"/>
            </a:lvl1pPr>
          </a:lstStyle>
          <a:p>
            <a:r>
              <a:rPr kumimoji="1" lang="zh-TW" altLang="en-US" dirty="0"/>
              <a:t>按一下以編輯母片標題樣式</a:t>
            </a:r>
          </a:p>
        </p:txBody>
      </p:sp>
    </p:spTree>
    <p:extLst>
      <p:ext uri="{BB962C8B-B14F-4D97-AF65-F5344CB8AC3E}">
        <p14:creationId xmlns:p14="http://schemas.microsoft.com/office/powerpoint/2010/main" val="2549271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只有標題">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66370722-E071-4F40-9762-6190C8488E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日期版面配置區 2">
            <a:extLst>
              <a:ext uri="{FF2B5EF4-FFF2-40B4-BE49-F238E27FC236}">
                <a16:creationId xmlns:a16="http://schemas.microsoft.com/office/drawing/2014/main" id="{34CA0D13-F031-9F46-A8B3-26012FCF5148}"/>
              </a:ext>
            </a:extLst>
          </p:cNvPr>
          <p:cNvSpPr>
            <a:spLocks noGrp="1"/>
          </p:cNvSpPr>
          <p:nvPr>
            <p:ph type="dt" sz="half" idx="10"/>
          </p:nvPr>
        </p:nvSpPr>
        <p:spPr/>
        <p:txBody>
          <a:bodyPr/>
          <a:lstStyle/>
          <a:p>
            <a:fld id="{1BB67E80-F51F-E843-AC44-2F8F84795B98}" type="datetimeFigureOut">
              <a:rPr kumimoji="1" lang="zh-TW" altLang="en-US" smtClean="0"/>
              <a:t>2022/8/16</a:t>
            </a:fld>
            <a:endParaRPr kumimoji="1" lang="zh-TW" altLang="en-US"/>
          </a:p>
        </p:txBody>
      </p:sp>
      <p:sp>
        <p:nvSpPr>
          <p:cNvPr id="4" name="頁尾版面配置區 3">
            <a:extLst>
              <a:ext uri="{FF2B5EF4-FFF2-40B4-BE49-F238E27FC236}">
                <a16:creationId xmlns:a16="http://schemas.microsoft.com/office/drawing/2014/main" id="{A1FBFCA8-341B-F04B-A170-0FF8F29F1D9B}"/>
              </a:ext>
            </a:extLst>
          </p:cNvPr>
          <p:cNvSpPr>
            <a:spLocks noGrp="1"/>
          </p:cNvSpPr>
          <p:nvPr>
            <p:ph type="ftr" sz="quarter" idx="11"/>
          </p:nvPr>
        </p:nvSpPr>
        <p:spPr/>
        <p:txBody>
          <a:bodyPr/>
          <a:lstStyle/>
          <a:p>
            <a:endParaRPr kumimoji="1" lang="zh-TW" altLang="en-US"/>
          </a:p>
        </p:txBody>
      </p:sp>
      <p:sp>
        <p:nvSpPr>
          <p:cNvPr id="5" name="投影片編號版面配置區 4">
            <a:extLst>
              <a:ext uri="{FF2B5EF4-FFF2-40B4-BE49-F238E27FC236}">
                <a16:creationId xmlns:a16="http://schemas.microsoft.com/office/drawing/2014/main" id="{37852C48-D0B4-1646-B20C-5CCB934BD1B7}"/>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
        <p:nvSpPr>
          <p:cNvPr id="7" name="標題 1">
            <a:extLst>
              <a:ext uri="{FF2B5EF4-FFF2-40B4-BE49-F238E27FC236}">
                <a16:creationId xmlns:a16="http://schemas.microsoft.com/office/drawing/2014/main" id="{A7465091-DD89-9544-8BAB-E30CA97FA49F}"/>
              </a:ext>
            </a:extLst>
          </p:cNvPr>
          <p:cNvSpPr>
            <a:spLocks noGrp="1"/>
          </p:cNvSpPr>
          <p:nvPr>
            <p:ph type="title"/>
          </p:nvPr>
        </p:nvSpPr>
        <p:spPr>
          <a:xfrm>
            <a:off x="838200" y="464515"/>
            <a:ext cx="10515600" cy="708301"/>
          </a:xfrm>
        </p:spPr>
        <p:txBody>
          <a:bodyPr>
            <a:normAutofit/>
          </a:bodyPr>
          <a:lstStyle>
            <a:lvl1pPr>
              <a:defRPr sz="3200"/>
            </a:lvl1pPr>
          </a:lstStyle>
          <a:p>
            <a:r>
              <a:rPr kumimoji="1" lang="zh-TW" altLang="en-US" dirty="0"/>
              <a:t>按一下以編輯母片標題樣式</a:t>
            </a:r>
          </a:p>
        </p:txBody>
      </p:sp>
    </p:spTree>
    <p:extLst>
      <p:ext uri="{BB962C8B-B14F-4D97-AF65-F5344CB8AC3E}">
        <p14:creationId xmlns:p14="http://schemas.microsoft.com/office/powerpoint/2010/main" val="985862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62524ABC-C601-9B4F-8963-C65B4630E6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日期版面配置區 1">
            <a:extLst>
              <a:ext uri="{FF2B5EF4-FFF2-40B4-BE49-F238E27FC236}">
                <a16:creationId xmlns:a16="http://schemas.microsoft.com/office/drawing/2014/main" id="{CB57B363-4C15-A44B-A33E-91CC2F4DE4B0}"/>
              </a:ext>
            </a:extLst>
          </p:cNvPr>
          <p:cNvSpPr>
            <a:spLocks noGrp="1"/>
          </p:cNvSpPr>
          <p:nvPr>
            <p:ph type="dt" sz="half" idx="10"/>
          </p:nvPr>
        </p:nvSpPr>
        <p:spPr/>
        <p:txBody>
          <a:bodyPr/>
          <a:lstStyle/>
          <a:p>
            <a:fld id="{1BB67E80-F51F-E843-AC44-2F8F84795B98}" type="datetimeFigureOut">
              <a:rPr kumimoji="1" lang="zh-TW" altLang="en-US" smtClean="0"/>
              <a:t>2022/8/16</a:t>
            </a:fld>
            <a:endParaRPr kumimoji="1" lang="zh-TW" altLang="en-US"/>
          </a:p>
        </p:txBody>
      </p:sp>
      <p:sp>
        <p:nvSpPr>
          <p:cNvPr id="3" name="頁尾版面配置區 2">
            <a:extLst>
              <a:ext uri="{FF2B5EF4-FFF2-40B4-BE49-F238E27FC236}">
                <a16:creationId xmlns:a16="http://schemas.microsoft.com/office/drawing/2014/main" id="{69F52CB7-E857-0A4E-9A13-0E58B595A5F4}"/>
              </a:ext>
            </a:extLst>
          </p:cNvPr>
          <p:cNvSpPr>
            <a:spLocks noGrp="1"/>
          </p:cNvSpPr>
          <p:nvPr>
            <p:ph type="ftr" sz="quarter" idx="1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F26A503B-6769-6E48-8602-0836AAF8D29A}"/>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Tree>
    <p:extLst>
      <p:ext uri="{BB962C8B-B14F-4D97-AF65-F5344CB8AC3E}">
        <p14:creationId xmlns:p14="http://schemas.microsoft.com/office/powerpoint/2010/main" val="3135761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7F4D9F9C-C3F6-8A49-B825-1D6AFCFE84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EDDCC3B3-0DD9-2641-A488-77D881994E97}"/>
              </a:ext>
            </a:extLst>
          </p:cNvPr>
          <p:cNvSpPr>
            <a:spLocks noGrp="1"/>
          </p:cNvSpPr>
          <p:nvPr>
            <p:ph type="title"/>
          </p:nvPr>
        </p:nvSpPr>
        <p:spPr>
          <a:xfrm>
            <a:off x="839788" y="737393"/>
            <a:ext cx="3932237" cy="1069975"/>
          </a:xfrm>
        </p:spPr>
        <p:txBody>
          <a:bodyPr anchor="b">
            <a:noAutofit/>
          </a:bodyPr>
          <a:lstStyle>
            <a:lvl1pPr>
              <a:defRPr sz="3200"/>
            </a:lvl1pPr>
          </a:lstStyle>
          <a:p>
            <a:r>
              <a:rPr kumimoji="1" lang="zh-TW" altLang="en-US" dirty="0"/>
              <a:t>按一下以編輯母片標題樣式</a:t>
            </a:r>
          </a:p>
        </p:txBody>
      </p:sp>
      <p:sp>
        <p:nvSpPr>
          <p:cNvPr id="3" name="內容版面配置區 2">
            <a:extLst>
              <a:ext uri="{FF2B5EF4-FFF2-40B4-BE49-F238E27FC236}">
                <a16:creationId xmlns:a16="http://schemas.microsoft.com/office/drawing/2014/main" id="{C230DD91-9DBD-254F-A4B7-EAECD3367997}"/>
              </a:ext>
            </a:extLst>
          </p:cNvPr>
          <p:cNvSpPr>
            <a:spLocks noGrp="1"/>
          </p:cNvSpPr>
          <p:nvPr>
            <p:ph idx="1"/>
          </p:nvPr>
        </p:nvSpPr>
        <p:spPr>
          <a:xfrm>
            <a:off x="5183188" y="737394"/>
            <a:ext cx="6172200" cy="4873625"/>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4" name="文字版面配置區 3">
            <a:extLst>
              <a:ext uri="{FF2B5EF4-FFF2-40B4-BE49-F238E27FC236}">
                <a16:creationId xmlns:a16="http://schemas.microsoft.com/office/drawing/2014/main" id="{8B71E1A5-6685-B44F-B09D-B19DCBE31ED4}"/>
              </a:ext>
            </a:extLst>
          </p:cNvPr>
          <p:cNvSpPr>
            <a:spLocks noGrp="1"/>
          </p:cNvSpPr>
          <p:nvPr>
            <p:ph type="body" sz="half" idx="2"/>
          </p:nvPr>
        </p:nvSpPr>
        <p:spPr>
          <a:xfrm>
            <a:off x="839788" y="1807369"/>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dirty="0"/>
              <a:t>按一下以編輯母片文字樣式</a:t>
            </a:r>
          </a:p>
        </p:txBody>
      </p:sp>
      <p:sp>
        <p:nvSpPr>
          <p:cNvPr id="5" name="日期版面配置區 4">
            <a:extLst>
              <a:ext uri="{FF2B5EF4-FFF2-40B4-BE49-F238E27FC236}">
                <a16:creationId xmlns:a16="http://schemas.microsoft.com/office/drawing/2014/main" id="{F7A07717-53BE-724E-BC7F-979623A3D527}"/>
              </a:ext>
            </a:extLst>
          </p:cNvPr>
          <p:cNvSpPr>
            <a:spLocks noGrp="1"/>
          </p:cNvSpPr>
          <p:nvPr>
            <p:ph type="dt" sz="half" idx="10"/>
          </p:nvPr>
        </p:nvSpPr>
        <p:spPr/>
        <p:txBody>
          <a:bodyPr/>
          <a:lstStyle/>
          <a:p>
            <a:fld id="{1BB67E80-F51F-E843-AC44-2F8F84795B98}" type="datetimeFigureOut">
              <a:rPr kumimoji="1" lang="zh-TW" altLang="en-US" smtClean="0"/>
              <a:t>2022/8/16</a:t>
            </a:fld>
            <a:endParaRPr kumimoji="1" lang="zh-TW" altLang="en-US"/>
          </a:p>
        </p:txBody>
      </p:sp>
      <p:sp>
        <p:nvSpPr>
          <p:cNvPr id="6" name="頁尾版面配置區 5">
            <a:extLst>
              <a:ext uri="{FF2B5EF4-FFF2-40B4-BE49-F238E27FC236}">
                <a16:creationId xmlns:a16="http://schemas.microsoft.com/office/drawing/2014/main" id="{49E84970-6FE6-7748-B779-28D30E45A3AE}"/>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2184FBDC-4D55-FD4D-B6E4-AADD0A3DE7A8}"/>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Tree>
    <p:extLst>
      <p:ext uri="{BB962C8B-B14F-4D97-AF65-F5344CB8AC3E}">
        <p14:creationId xmlns:p14="http://schemas.microsoft.com/office/powerpoint/2010/main" val="4241326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含輔助字幕的圖片">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0C54A79F-45C2-DB4A-BDC7-920AC9E3CE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圖片版面配置區 2">
            <a:extLst>
              <a:ext uri="{FF2B5EF4-FFF2-40B4-BE49-F238E27FC236}">
                <a16:creationId xmlns:a16="http://schemas.microsoft.com/office/drawing/2014/main" id="{2BFDC7FC-098A-5D47-ADEA-4724D1BBB0B5}"/>
              </a:ext>
            </a:extLst>
          </p:cNvPr>
          <p:cNvSpPr>
            <a:spLocks noGrp="1"/>
          </p:cNvSpPr>
          <p:nvPr>
            <p:ph type="pic" idx="1"/>
          </p:nvPr>
        </p:nvSpPr>
        <p:spPr>
          <a:xfrm>
            <a:off x="5183188" y="745332"/>
            <a:ext cx="6172200" cy="487362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dirty="0"/>
          </a:p>
        </p:txBody>
      </p:sp>
      <p:sp>
        <p:nvSpPr>
          <p:cNvPr id="5" name="日期版面配置區 4">
            <a:extLst>
              <a:ext uri="{FF2B5EF4-FFF2-40B4-BE49-F238E27FC236}">
                <a16:creationId xmlns:a16="http://schemas.microsoft.com/office/drawing/2014/main" id="{2F382018-15CF-7542-95F6-5A89FC7BA482}"/>
              </a:ext>
            </a:extLst>
          </p:cNvPr>
          <p:cNvSpPr>
            <a:spLocks noGrp="1"/>
          </p:cNvSpPr>
          <p:nvPr>
            <p:ph type="dt" sz="half" idx="10"/>
          </p:nvPr>
        </p:nvSpPr>
        <p:spPr/>
        <p:txBody>
          <a:bodyPr/>
          <a:lstStyle/>
          <a:p>
            <a:fld id="{1BB67E80-F51F-E843-AC44-2F8F84795B98}" type="datetimeFigureOut">
              <a:rPr kumimoji="1" lang="zh-TW" altLang="en-US" smtClean="0"/>
              <a:t>2022/8/16</a:t>
            </a:fld>
            <a:endParaRPr kumimoji="1" lang="zh-TW" altLang="en-US"/>
          </a:p>
        </p:txBody>
      </p:sp>
      <p:sp>
        <p:nvSpPr>
          <p:cNvPr id="6" name="頁尾版面配置區 5">
            <a:extLst>
              <a:ext uri="{FF2B5EF4-FFF2-40B4-BE49-F238E27FC236}">
                <a16:creationId xmlns:a16="http://schemas.microsoft.com/office/drawing/2014/main" id="{29B60411-4AA6-A140-8CD8-76EBEF7DC8CE}"/>
              </a:ext>
            </a:extLst>
          </p:cNvPr>
          <p:cNvSpPr>
            <a:spLocks noGrp="1"/>
          </p:cNvSpPr>
          <p:nvPr>
            <p:ph type="ftr" sz="quarter" idx="11"/>
          </p:nvPr>
        </p:nvSpPr>
        <p:spPr/>
        <p:txBody>
          <a:bodyPr/>
          <a:lstStyle/>
          <a:p>
            <a:endParaRPr kumimoji="1" lang="zh-TW" altLang="en-US"/>
          </a:p>
        </p:txBody>
      </p:sp>
      <p:sp>
        <p:nvSpPr>
          <p:cNvPr id="7" name="投影片編號版面配置區 6">
            <a:extLst>
              <a:ext uri="{FF2B5EF4-FFF2-40B4-BE49-F238E27FC236}">
                <a16:creationId xmlns:a16="http://schemas.microsoft.com/office/drawing/2014/main" id="{087C915C-5624-2341-B6E1-E0C714A91185}"/>
              </a:ext>
            </a:extLst>
          </p:cNvPr>
          <p:cNvSpPr>
            <a:spLocks noGrp="1"/>
          </p:cNvSpPr>
          <p:nvPr>
            <p:ph type="sldNum" sz="quarter" idx="12"/>
          </p:nvPr>
        </p:nvSpPr>
        <p:spPr/>
        <p:txBody>
          <a:bodyPr/>
          <a:lstStyle/>
          <a:p>
            <a:fld id="{027F88FA-95D8-A04F-8E36-24DD1F38BB56}" type="slidenum">
              <a:rPr kumimoji="1" lang="zh-TW" altLang="en-US" smtClean="0"/>
              <a:t>‹#›</a:t>
            </a:fld>
            <a:endParaRPr kumimoji="1" lang="zh-TW" altLang="en-US"/>
          </a:p>
        </p:txBody>
      </p:sp>
      <p:sp>
        <p:nvSpPr>
          <p:cNvPr id="9" name="標題 1">
            <a:extLst>
              <a:ext uri="{FF2B5EF4-FFF2-40B4-BE49-F238E27FC236}">
                <a16:creationId xmlns:a16="http://schemas.microsoft.com/office/drawing/2014/main" id="{D18C6E2F-AD24-8E4C-AB1D-9F25D24419B8}"/>
              </a:ext>
            </a:extLst>
          </p:cNvPr>
          <p:cNvSpPr>
            <a:spLocks noGrp="1"/>
          </p:cNvSpPr>
          <p:nvPr>
            <p:ph type="title"/>
          </p:nvPr>
        </p:nvSpPr>
        <p:spPr>
          <a:xfrm>
            <a:off x="839788" y="737393"/>
            <a:ext cx="3932237" cy="1069975"/>
          </a:xfrm>
        </p:spPr>
        <p:txBody>
          <a:bodyPr anchor="b">
            <a:noAutofit/>
          </a:bodyPr>
          <a:lstStyle>
            <a:lvl1pPr>
              <a:defRPr sz="3200"/>
            </a:lvl1pPr>
          </a:lstStyle>
          <a:p>
            <a:r>
              <a:rPr kumimoji="1" lang="zh-TW" altLang="en-US" dirty="0"/>
              <a:t>按一下以編輯母片標題樣式</a:t>
            </a:r>
          </a:p>
        </p:txBody>
      </p:sp>
      <p:sp>
        <p:nvSpPr>
          <p:cNvPr id="10" name="文字版面配置區 3">
            <a:extLst>
              <a:ext uri="{FF2B5EF4-FFF2-40B4-BE49-F238E27FC236}">
                <a16:creationId xmlns:a16="http://schemas.microsoft.com/office/drawing/2014/main" id="{AF4EFFC8-FDBC-0147-A930-9028878ADD89}"/>
              </a:ext>
            </a:extLst>
          </p:cNvPr>
          <p:cNvSpPr>
            <a:spLocks noGrp="1"/>
          </p:cNvSpPr>
          <p:nvPr>
            <p:ph type="body" sz="half" idx="2"/>
          </p:nvPr>
        </p:nvSpPr>
        <p:spPr>
          <a:xfrm>
            <a:off x="839788" y="1807369"/>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dirty="0"/>
              <a:t>按一下以編輯母片文字樣式</a:t>
            </a:r>
          </a:p>
        </p:txBody>
      </p:sp>
    </p:spTree>
    <p:extLst>
      <p:ext uri="{BB962C8B-B14F-4D97-AF65-F5344CB8AC3E}">
        <p14:creationId xmlns:p14="http://schemas.microsoft.com/office/powerpoint/2010/main" val="386059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FFB97D0E-AF48-A64B-9A86-3F914924B1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TW" altLang="en-US" dirty="0"/>
              <a:t>按一下以編輯母片標題樣式</a:t>
            </a:r>
          </a:p>
        </p:txBody>
      </p:sp>
      <p:sp>
        <p:nvSpPr>
          <p:cNvPr id="3" name="文字版面配置區 2">
            <a:extLst>
              <a:ext uri="{FF2B5EF4-FFF2-40B4-BE49-F238E27FC236}">
                <a16:creationId xmlns:a16="http://schemas.microsoft.com/office/drawing/2014/main" id="{A8F272FA-8F91-8A43-968C-DB46E4FC25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4" name="日期版面配置區 3">
            <a:extLst>
              <a:ext uri="{FF2B5EF4-FFF2-40B4-BE49-F238E27FC236}">
                <a16:creationId xmlns:a16="http://schemas.microsoft.com/office/drawing/2014/main" id="{9AEC41D4-35D6-AF49-9B24-3031D40656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85000"/>
                  </a:schemeClr>
                </a:solidFill>
                <a:latin typeface="Microsoft JhengHei" panose="020B0604030504040204" pitchFamily="34" charset="-120"/>
                <a:ea typeface="Microsoft JhengHei" panose="020B0604030504040204" pitchFamily="34" charset="-120"/>
              </a:defRPr>
            </a:lvl1pPr>
          </a:lstStyle>
          <a:p>
            <a:fld id="{1BB67E80-F51F-E843-AC44-2F8F84795B98}" type="datetimeFigureOut">
              <a:rPr kumimoji="1" lang="zh-TW" altLang="en-US" smtClean="0"/>
              <a:pPr/>
              <a:t>2022/8/16</a:t>
            </a:fld>
            <a:endParaRPr kumimoji="1" lang="zh-TW" altLang="en-US"/>
          </a:p>
        </p:txBody>
      </p:sp>
      <p:sp>
        <p:nvSpPr>
          <p:cNvPr id="5" name="頁尾版面配置區 4">
            <a:extLst>
              <a:ext uri="{FF2B5EF4-FFF2-40B4-BE49-F238E27FC236}">
                <a16:creationId xmlns:a16="http://schemas.microsoft.com/office/drawing/2014/main" id="{C92DECA2-3AAB-A54A-B278-79D2CE881A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lumMod val="85000"/>
                  </a:schemeClr>
                </a:solidFill>
                <a:latin typeface="Microsoft JhengHei" panose="020B0604030504040204" pitchFamily="34" charset="-120"/>
                <a:ea typeface="Microsoft JhengHei" panose="020B0604030504040204" pitchFamily="34" charset="-120"/>
              </a:defRPr>
            </a:lvl1pPr>
          </a:lstStyle>
          <a:p>
            <a:endParaRPr kumimoji="1" lang="zh-TW" altLang="en-US"/>
          </a:p>
        </p:txBody>
      </p:sp>
      <p:sp>
        <p:nvSpPr>
          <p:cNvPr id="6" name="投影片編號版面配置區 5">
            <a:extLst>
              <a:ext uri="{FF2B5EF4-FFF2-40B4-BE49-F238E27FC236}">
                <a16:creationId xmlns:a16="http://schemas.microsoft.com/office/drawing/2014/main" id="{532DCEFF-98F0-FA49-B1A7-ECEE15E33D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85000"/>
                  </a:schemeClr>
                </a:solidFill>
                <a:latin typeface="Microsoft JhengHei" panose="020B0604030504040204" pitchFamily="34" charset="-120"/>
                <a:ea typeface="Microsoft JhengHei" panose="020B0604030504040204" pitchFamily="34" charset="-120"/>
              </a:defRPr>
            </a:lvl1pPr>
          </a:lstStyle>
          <a:p>
            <a:fld id="{027F88FA-95D8-A04F-8E36-24DD1F38BB56}" type="slidenum">
              <a:rPr kumimoji="1" lang="zh-TW" altLang="en-US" smtClean="0"/>
              <a:pPr/>
              <a:t>‹#›</a:t>
            </a:fld>
            <a:endParaRPr kumimoji="1" lang="zh-TW" altLang="en-US"/>
          </a:p>
        </p:txBody>
      </p:sp>
    </p:spTree>
    <p:extLst>
      <p:ext uri="{BB962C8B-B14F-4D97-AF65-F5344CB8AC3E}">
        <p14:creationId xmlns:p14="http://schemas.microsoft.com/office/powerpoint/2010/main" val="1935816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3200" kern="1200">
          <a:solidFill>
            <a:schemeClr val="tx1"/>
          </a:solidFill>
          <a:latin typeface="Microsoft JhengHei" panose="020B0604030504040204" pitchFamily="34" charset="-120"/>
          <a:ea typeface="Microsoft JhengHei"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icrosoft JhengHei" panose="020B0604030504040204" pitchFamily="34" charset="-120"/>
          <a:ea typeface="Microsoft JhengHei"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JhengHei" panose="020B0604030504040204" pitchFamily="34" charset="-120"/>
          <a:ea typeface="Microsoft JhengHei"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JhengHei" panose="020B0604030504040204" pitchFamily="34" charset="-120"/>
          <a:ea typeface="Microsoft JhengHei"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icrosoft JhengHei" panose="020B0604030504040204" pitchFamily="34" charset="-120"/>
          <a:ea typeface="Microsoft JhengHei"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icrosoft JhengHei" panose="020B0604030504040204" pitchFamily="34" charset="-120"/>
          <a:ea typeface="Microsoft JhengHei"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image" Target="../media/image54.png"/><Relationship Id="rId21" Type="http://schemas.openxmlformats.org/officeDocument/2006/relationships/image" Target="../media/image72.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6.png"/><Relationship Id="rId2" Type="http://schemas.openxmlformats.org/officeDocument/2006/relationships/notesSlide" Target="../notesSlides/notesSlide2.xml"/><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75.png"/><Relationship Id="rId5" Type="http://schemas.openxmlformats.org/officeDocument/2006/relationships/image" Target="../media/image56.png"/><Relationship Id="rId15" Type="http://schemas.openxmlformats.org/officeDocument/2006/relationships/image" Target="../media/image66.png"/><Relationship Id="rId23" Type="http://schemas.openxmlformats.org/officeDocument/2006/relationships/image" Target="../media/image74.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s>
</file>

<file path=ppt/slides/_rels/slide2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eteacher.edu.tw/"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1.xml"/><Relationship Id="rId5" Type="http://schemas.openxmlformats.org/officeDocument/2006/relationships/image" Target="../media/image85.sv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fidsslmoe-prod.azurewebsites.net/"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fidssl.cyc.edu.tw/"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0.sv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4.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hyperlink" Target="mailto:dlo@mail.cyc.edu.tw" TargetMode="External"/><Relationship Id="rId5" Type="http://schemas.openxmlformats.org/officeDocument/2006/relationships/hyperlink" Target="https://dlo.cyc.edu.tw/" TargetMode="External"/><Relationship Id="rId4" Type="http://schemas.openxmlformats.org/officeDocument/2006/relationships/image" Target="../media/image9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a:extLst>
              <a:ext uri="{FF2B5EF4-FFF2-40B4-BE49-F238E27FC236}">
                <a16:creationId xmlns:a16="http://schemas.microsoft.com/office/drawing/2014/main" id="{4E962F9C-E6C6-A348-BC60-28AB675BBDFD}"/>
              </a:ext>
            </a:extLst>
          </p:cNvPr>
          <p:cNvSpPr>
            <a:spLocks noGrp="1"/>
          </p:cNvSpPr>
          <p:nvPr>
            <p:ph type="subTitle" idx="1"/>
          </p:nvPr>
        </p:nvSpPr>
        <p:spPr>
          <a:xfrm>
            <a:off x="8947282" y="5656080"/>
            <a:ext cx="3244718" cy="570997"/>
          </a:xfrm>
        </p:spPr>
        <p:txBody>
          <a:bodyPr>
            <a:normAutofit/>
          </a:bodyPr>
          <a:lstStyle/>
          <a:p>
            <a:r>
              <a:rPr kumimoji="1" lang="zh-TW" altLang="en-US" sz="2000" b="1" dirty="0"/>
              <a:t>蔡鎮名  </a:t>
            </a:r>
            <a:r>
              <a:rPr kumimoji="1" lang="en-US" altLang="zh-TW" sz="2000" b="1" dirty="0"/>
              <a:t>111.08.19</a:t>
            </a:r>
          </a:p>
        </p:txBody>
      </p:sp>
      <p:sp>
        <p:nvSpPr>
          <p:cNvPr id="5" name="標題 4">
            <a:extLst>
              <a:ext uri="{FF2B5EF4-FFF2-40B4-BE49-F238E27FC236}">
                <a16:creationId xmlns:a16="http://schemas.microsoft.com/office/drawing/2014/main" id="{7C0CCE9C-F320-378B-89A9-B8D3166F4A5F}"/>
              </a:ext>
            </a:extLst>
          </p:cNvPr>
          <p:cNvSpPr>
            <a:spLocks noGrp="1"/>
          </p:cNvSpPr>
          <p:nvPr>
            <p:ph type="ctrTitle"/>
          </p:nvPr>
        </p:nvSpPr>
        <p:spPr>
          <a:xfrm>
            <a:off x="735082" y="2824689"/>
            <a:ext cx="10551736" cy="2959443"/>
          </a:xfrm>
        </p:spPr>
        <p:txBody>
          <a:bodyPr>
            <a:noAutofit/>
          </a:bodyPr>
          <a:lstStyle/>
          <a:p>
            <a:pPr>
              <a:lnSpc>
                <a:spcPct val="150000"/>
              </a:lnSpc>
            </a:pPr>
            <a:r>
              <a:rPr lang="en-US" altLang="zh-TW" b="1" kern="0" dirty="0">
                <a:solidFill>
                  <a:srgbClr val="7030A0"/>
                </a:solidFill>
                <a:effectLst/>
                <a:latin typeface="微軟正黑體" panose="020B0604030504040204" pitchFamily="34" charset="-120"/>
                <a:ea typeface="微軟正黑體" panose="020B0604030504040204" pitchFamily="34" charset="-120"/>
                <a:cs typeface="細明體" panose="02020509000000000000" pitchFamily="49" charset="-120"/>
              </a:rPr>
              <a:t>111</a:t>
            </a:r>
            <a:r>
              <a:rPr lang="zh-TW" altLang="en-US" b="1" kern="0" dirty="0">
                <a:solidFill>
                  <a:srgbClr val="7030A0"/>
                </a:solidFill>
                <a:effectLst/>
                <a:latin typeface="微軟正黑體" panose="020B0604030504040204" pitchFamily="34" charset="-120"/>
                <a:ea typeface="微軟正黑體" panose="020B0604030504040204" pitchFamily="34" charset="-120"/>
                <a:cs typeface="細明體" panose="02020509000000000000" pitchFamily="49" charset="-120"/>
              </a:rPr>
              <a:t>學年度第一學期校長會議</a:t>
            </a:r>
            <a:br>
              <a:rPr lang="en-US" altLang="zh-TW" sz="6000" b="1" kern="0" dirty="0">
                <a:solidFill>
                  <a:srgbClr val="7030A0"/>
                </a:solidFill>
                <a:effectLst/>
                <a:latin typeface="微軟正黑體" panose="020B0604030504040204" pitchFamily="34" charset="-120"/>
                <a:ea typeface="微軟正黑體" panose="020B0604030504040204" pitchFamily="34" charset="-120"/>
                <a:cs typeface="細明體" panose="02020509000000000000" pitchFamily="49" charset="-120"/>
              </a:rPr>
            </a:br>
            <a:r>
              <a:rPr lang="en-US" altLang="zh-TW" sz="5400" b="1" kern="0" dirty="0">
                <a:solidFill>
                  <a:srgbClr val="FF0000"/>
                </a:solidFill>
                <a:effectLst/>
                <a:latin typeface="微軟正黑體" panose="020B0604030504040204" pitchFamily="34" charset="-120"/>
                <a:ea typeface="微軟正黑體" panose="020B0604030504040204" pitchFamily="34" charset="-120"/>
                <a:cs typeface="細明體" panose="02020509000000000000" pitchFamily="49" charset="-120"/>
              </a:rPr>
              <a:t>〖</a:t>
            </a:r>
            <a:r>
              <a:rPr lang="zh-TW" altLang="en-US" sz="5400" b="1" kern="0" dirty="0">
                <a:solidFill>
                  <a:srgbClr val="FF0000"/>
                </a:solidFill>
                <a:effectLst/>
                <a:latin typeface="微軟正黑體" panose="020B0604030504040204" pitchFamily="34" charset="-120"/>
                <a:ea typeface="微軟正黑體" panose="020B0604030504040204" pitchFamily="34" charset="-120"/>
                <a:cs typeface="細明體" panose="02020509000000000000" pitchFamily="49" charset="-120"/>
              </a:rPr>
              <a:t>數位學習精進方案</a:t>
            </a:r>
            <a:r>
              <a:rPr lang="en-US" altLang="zh-TW" sz="5400" kern="0" dirty="0">
                <a:solidFill>
                  <a:srgbClr val="FF0000"/>
                </a:solidFill>
                <a:latin typeface="微軟正黑體" panose="020B0604030504040204" pitchFamily="34" charset="-120"/>
                <a:ea typeface="微軟正黑體" panose="020B0604030504040204" pitchFamily="34" charset="-120"/>
                <a:cs typeface="細明體" panose="02020509000000000000" pitchFamily="49" charset="-120"/>
              </a:rPr>
              <a:t>〗</a:t>
            </a:r>
            <a:r>
              <a:rPr lang="zh-TW" altLang="en-US" sz="5400" kern="0" dirty="0">
                <a:solidFill>
                  <a:srgbClr val="FF0000"/>
                </a:solidFill>
                <a:latin typeface="微軟正黑體" panose="020B0604030504040204" pitchFamily="34" charset="-120"/>
                <a:ea typeface="微軟正黑體" panose="020B0604030504040204" pitchFamily="34" charset="-120"/>
                <a:cs typeface="細明體" panose="02020509000000000000" pitchFamily="49" charset="-120"/>
              </a:rPr>
              <a:t>執行說明</a:t>
            </a:r>
            <a:br>
              <a:rPr lang="en-US" altLang="zh-TW" sz="6000" kern="0" dirty="0">
                <a:solidFill>
                  <a:srgbClr val="FF0000"/>
                </a:solidFill>
                <a:latin typeface="微軟正黑體" panose="020B0604030504040204" pitchFamily="34" charset="-120"/>
                <a:ea typeface="微軟正黑體" panose="020B0604030504040204" pitchFamily="34" charset="-120"/>
                <a:cs typeface="細明體" panose="02020509000000000000" pitchFamily="49" charset="-120"/>
              </a:rPr>
            </a:br>
            <a:endParaRPr lang="zh-TW" altLang="en-US" sz="6000" dirty="0">
              <a:solidFill>
                <a:srgbClr val="7030A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70696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7A6968-FBC1-4AF7-BC01-4FFC36C3B2C7}"/>
              </a:ext>
            </a:extLst>
          </p:cNvPr>
          <p:cNvSpPr>
            <a:spLocks noGrp="1"/>
          </p:cNvSpPr>
          <p:nvPr>
            <p:ph type="title"/>
          </p:nvPr>
        </p:nvSpPr>
        <p:spPr/>
        <p:txBody>
          <a:bodyPr>
            <a:normAutofit/>
          </a:bodyPr>
          <a:lstStyle/>
          <a:p>
            <a:r>
              <a:rPr lang="zh-TW" altLang="en-US" sz="4000" b="1" dirty="0">
                <a:solidFill>
                  <a:srgbClr val="7030A0"/>
                </a:solidFill>
              </a:rPr>
              <a:t>數位學習入口網</a:t>
            </a:r>
            <a:r>
              <a:rPr lang="en-US" altLang="zh-TW" sz="4000" b="1" dirty="0">
                <a:solidFill>
                  <a:srgbClr val="7030A0"/>
                </a:solidFill>
              </a:rPr>
              <a:t>(</a:t>
            </a:r>
            <a:r>
              <a:rPr lang="zh-TW" altLang="en-US" sz="4000" b="1" dirty="0">
                <a:solidFill>
                  <a:srgbClr val="7030A0"/>
                </a:solidFill>
              </a:rPr>
              <a:t>測試版</a:t>
            </a:r>
            <a:r>
              <a:rPr lang="en-US" altLang="zh-TW" sz="4000" b="1" dirty="0">
                <a:solidFill>
                  <a:srgbClr val="7030A0"/>
                </a:solidFill>
              </a:rPr>
              <a:t>)</a:t>
            </a:r>
            <a:endParaRPr lang="zh-TW" altLang="en-US" sz="4000" b="1" dirty="0">
              <a:solidFill>
                <a:srgbClr val="7030A0"/>
              </a:solidFill>
            </a:endParaRPr>
          </a:p>
        </p:txBody>
      </p:sp>
      <p:sp>
        <p:nvSpPr>
          <p:cNvPr id="4" name="投影片編號版面配置區 3">
            <a:extLst>
              <a:ext uri="{FF2B5EF4-FFF2-40B4-BE49-F238E27FC236}">
                <a16:creationId xmlns:a16="http://schemas.microsoft.com/office/drawing/2014/main" id="{90CD2859-6E4D-4CE7-B7E3-23F3A0628B35}"/>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pic>
        <p:nvPicPr>
          <p:cNvPr id="3" name="圖片 2">
            <a:extLst>
              <a:ext uri="{FF2B5EF4-FFF2-40B4-BE49-F238E27FC236}">
                <a16:creationId xmlns:a16="http://schemas.microsoft.com/office/drawing/2014/main" id="{34E79B8A-95B5-4B7C-8613-E836D5CF6D31}"/>
              </a:ext>
            </a:extLst>
          </p:cNvPr>
          <p:cNvPicPr>
            <a:picLocks noChangeAspect="1"/>
          </p:cNvPicPr>
          <p:nvPr/>
        </p:nvPicPr>
        <p:blipFill rotWithShape="1">
          <a:blip r:embed="rId2"/>
          <a:srcRect t="14419" r="1802" b="5736"/>
          <a:stretch/>
        </p:blipFill>
        <p:spPr>
          <a:xfrm>
            <a:off x="0" y="1281730"/>
            <a:ext cx="12191999" cy="5576270"/>
          </a:xfrm>
          <a:prstGeom prst="rect">
            <a:avLst/>
          </a:prstGeom>
        </p:spPr>
      </p:pic>
    </p:spTree>
    <p:extLst>
      <p:ext uri="{BB962C8B-B14F-4D97-AF65-F5344CB8AC3E}">
        <p14:creationId xmlns:p14="http://schemas.microsoft.com/office/powerpoint/2010/main" val="32537974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7A6968-FBC1-4AF7-BC01-4FFC36C3B2C7}"/>
              </a:ext>
            </a:extLst>
          </p:cNvPr>
          <p:cNvSpPr>
            <a:spLocks noGrp="1"/>
          </p:cNvSpPr>
          <p:nvPr>
            <p:ph type="title"/>
          </p:nvPr>
        </p:nvSpPr>
        <p:spPr>
          <a:xfrm>
            <a:off x="838200" y="395134"/>
            <a:ext cx="10515600" cy="708301"/>
          </a:xfrm>
        </p:spPr>
        <p:txBody>
          <a:bodyPr>
            <a:normAutofit/>
          </a:bodyPr>
          <a:lstStyle/>
          <a:p>
            <a:r>
              <a:rPr lang="zh-TW" altLang="en-US" sz="4000" b="1" dirty="0">
                <a:solidFill>
                  <a:srgbClr val="7030A0"/>
                </a:solidFill>
              </a:rPr>
              <a:t>提供師生跨平台單一登入帳號</a:t>
            </a:r>
            <a:r>
              <a:rPr lang="en-US" altLang="zh-TW" sz="4000" b="1" dirty="0">
                <a:solidFill>
                  <a:srgbClr val="7030A0"/>
                </a:solidFill>
              </a:rPr>
              <a:t>(OPEN ID)</a:t>
            </a:r>
            <a:endParaRPr lang="zh-TW" altLang="en-US" sz="4000" b="1" dirty="0">
              <a:solidFill>
                <a:srgbClr val="7030A0"/>
              </a:solidFill>
            </a:endParaRPr>
          </a:p>
        </p:txBody>
      </p:sp>
      <p:sp>
        <p:nvSpPr>
          <p:cNvPr id="4" name="投影片編號版面配置區 3">
            <a:extLst>
              <a:ext uri="{FF2B5EF4-FFF2-40B4-BE49-F238E27FC236}">
                <a16:creationId xmlns:a16="http://schemas.microsoft.com/office/drawing/2014/main" id="{90CD2859-6E4D-4CE7-B7E3-23F3A0628B35}"/>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pic>
        <p:nvPicPr>
          <p:cNvPr id="5" name="圖片 4">
            <a:extLst>
              <a:ext uri="{FF2B5EF4-FFF2-40B4-BE49-F238E27FC236}">
                <a16:creationId xmlns:a16="http://schemas.microsoft.com/office/drawing/2014/main" id="{0C7452DD-BE27-4A78-A3C7-5463603DD92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7645" r="1445" b="54760"/>
          <a:stretch/>
        </p:blipFill>
        <p:spPr>
          <a:xfrm>
            <a:off x="178880" y="1344333"/>
            <a:ext cx="12013120" cy="1892491"/>
          </a:xfrm>
          <a:prstGeom prst="rect">
            <a:avLst/>
          </a:prstGeom>
        </p:spPr>
      </p:pic>
      <p:pic>
        <p:nvPicPr>
          <p:cNvPr id="6" name="圖片 5">
            <a:extLst>
              <a:ext uri="{FF2B5EF4-FFF2-40B4-BE49-F238E27FC236}">
                <a16:creationId xmlns:a16="http://schemas.microsoft.com/office/drawing/2014/main" id="{CE432215-17DB-44FF-AA06-1C0DA2EA3D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023" y="3572218"/>
            <a:ext cx="1697017" cy="846371"/>
          </a:xfrm>
          <a:prstGeom prst="rect">
            <a:avLst/>
          </a:prstGeom>
        </p:spPr>
      </p:pic>
      <p:pic>
        <p:nvPicPr>
          <p:cNvPr id="7" name="圖片 6">
            <a:extLst>
              <a:ext uri="{FF2B5EF4-FFF2-40B4-BE49-F238E27FC236}">
                <a16:creationId xmlns:a16="http://schemas.microsoft.com/office/drawing/2014/main" id="{36360FC1-961F-42C0-B0EA-1CA515556F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70078" y="3515350"/>
            <a:ext cx="1965837" cy="982919"/>
          </a:xfrm>
          <a:prstGeom prst="rect">
            <a:avLst/>
          </a:prstGeom>
        </p:spPr>
      </p:pic>
      <p:pic>
        <p:nvPicPr>
          <p:cNvPr id="8" name="圖片 7">
            <a:extLst>
              <a:ext uri="{FF2B5EF4-FFF2-40B4-BE49-F238E27FC236}">
                <a16:creationId xmlns:a16="http://schemas.microsoft.com/office/drawing/2014/main" id="{00617C5A-3E26-4A93-A0E0-9A4726A226B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59084" y="3543430"/>
            <a:ext cx="1807891" cy="903946"/>
          </a:xfrm>
          <a:prstGeom prst="rect">
            <a:avLst/>
          </a:prstGeom>
        </p:spPr>
      </p:pic>
      <p:pic>
        <p:nvPicPr>
          <p:cNvPr id="9" name="圖片 8">
            <a:extLst>
              <a:ext uri="{FF2B5EF4-FFF2-40B4-BE49-F238E27FC236}">
                <a16:creationId xmlns:a16="http://schemas.microsoft.com/office/drawing/2014/main" id="{814AFEEA-27A7-4270-BFF5-43F6A1C3B1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09691" y="3572218"/>
            <a:ext cx="1390175" cy="695088"/>
          </a:xfrm>
          <a:prstGeom prst="rect">
            <a:avLst/>
          </a:prstGeom>
        </p:spPr>
      </p:pic>
      <p:pic>
        <p:nvPicPr>
          <p:cNvPr id="10" name="圖片 9">
            <a:extLst>
              <a:ext uri="{FF2B5EF4-FFF2-40B4-BE49-F238E27FC236}">
                <a16:creationId xmlns:a16="http://schemas.microsoft.com/office/drawing/2014/main" id="{62C985D6-7C5F-4CC2-918A-042540A532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76619" y="3429000"/>
            <a:ext cx="2173878" cy="1139363"/>
          </a:xfrm>
          <a:prstGeom prst="rect">
            <a:avLst/>
          </a:prstGeom>
        </p:spPr>
      </p:pic>
      <p:pic>
        <p:nvPicPr>
          <p:cNvPr id="11" name="圖片 10">
            <a:extLst>
              <a:ext uri="{FF2B5EF4-FFF2-40B4-BE49-F238E27FC236}">
                <a16:creationId xmlns:a16="http://schemas.microsoft.com/office/drawing/2014/main" id="{D1514D10-24E5-45F8-B3A8-A55B750AA8B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43853" y="3490926"/>
            <a:ext cx="1965838" cy="982920"/>
          </a:xfrm>
          <a:prstGeom prst="rect">
            <a:avLst/>
          </a:prstGeom>
        </p:spPr>
      </p:pic>
      <p:grpSp>
        <p:nvGrpSpPr>
          <p:cNvPr id="12" name="群組 11">
            <a:extLst>
              <a:ext uri="{FF2B5EF4-FFF2-40B4-BE49-F238E27FC236}">
                <a16:creationId xmlns:a16="http://schemas.microsoft.com/office/drawing/2014/main" id="{D5FD2DE8-644E-4020-A243-BC1AC6EDE18E}"/>
              </a:ext>
            </a:extLst>
          </p:cNvPr>
          <p:cNvGrpSpPr/>
          <p:nvPr/>
        </p:nvGrpSpPr>
        <p:grpSpPr>
          <a:xfrm>
            <a:off x="304928" y="4836519"/>
            <a:ext cx="11446717" cy="997471"/>
            <a:chOff x="376366" y="4836519"/>
            <a:chExt cx="11446717" cy="997471"/>
          </a:xfrm>
        </p:grpSpPr>
        <p:pic>
          <p:nvPicPr>
            <p:cNvPr id="13" name="圖片 12">
              <a:extLst>
                <a:ext uri="{FF2B5EF4-FFF2-40B4-BE49-F238E27FC236}">
                  <a16:creationId xmlns:a16="http://schemas.microsoft.com/office/drawing/2014/main" id="{9167D22D-6BD4-4892-9E86-5AF8716C11E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329331" y="4966335"/>
              <a:ext cx="1531874" cy="765937"/>
            </a:xfrm>
            <a:prstGeom prst="rect">
              <a:avLst/>
            </a:prstGeom>
          </p:spPr>
        </p:pic>
        <p:pic>
          <p:nvPicPr>
            <p:cNvPr id="14" name="圖片 13">
              <a:extLst>
                <a:ext uri="{FF2B5EF4-FFF2-40B4-BE49-F238E27FC236}">
                  <a16:creationId xmlns:a16="http://schemas.microsoft.com/office/drawing/2014/main" id="{850F21D4-0B71-4D61-9E3D-7D4AAF59967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16761" y="4836519"/>
              <a:ext cx="1846594" cy="923298"/>
            </a:xfrm>
            <a:prstGeom prst="rect">
              <a:avLst/>
            </a:prstGeom>
          </p:spPr>
        </p:pic>
        <p:pic>
          <p:nvPicPr>
            <p:cNvPr id="15" name="圖片 14">
              <a:extLst>
                <a:ext uri="{FF2B5EF4-FFF2-40B4-BE49-F238E27FC236}">
                  <a16:creationId xmlns:a16="http://schemas.microsoft.com/office/drawing/2014/main" id="{28901452-F418-4AFC-B91D-40F633B5718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76366" y="4864618"/>
              <a:ext cx="1938741" cy="969372"/>
            </a:xfrm>
            <a:prstGeom prst="rect">
              <a:avLst/>
            </a:prstGeom>
          </p:spPr>
        </p:pic>
        <p:pic>
          <p:nvPicPr>
            <p:cNvPr id="16" name="圖片 15">
              <a:extLst>
                <a:ext uri="{FF2B5EF4-FFF2-40B4-BE49-F238E27FC236}">
                  <a16:creationId xmlns:a16="http://schemas.microsoft.com/office/drawing/2014/main" id="{2D9D705B-1940-4B21-927A-52C560FCE92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589715" y="4895237"/>
              <a:ext cx="1731440" cy="865721"/>
            </a:xfrm>
            <a:prstGeom prst="rect">
              <a:avLst/>
            </a:prstGeom>
          </p:spPr>
        </p:pic>
        <p:pic>
          <p:nvPicPr>
            <p:cNvPr id="17" name="圖片 16">
              <a:extLst>
                <a:ext uri="{FF2B5EF4-FFF2-40B4-BE49-F238E27FC236}">
                  <a16:creationId xmlns:a16="http://schemas.microsoft.com/office/drawing/2014/main" id="{9D5195DD-5F76-4B86-91DE-EC0073D482B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101017" y="4868075"/>
              <a:ext cx="1728392" cy="864197"/>
            </a:xfrm>
            <a:prstGeom prst="rect">
              <a:avLst/>
            </a:prstGeom>
          </p:spPr>
        </p:pic>
        <p:pic>
          <p:nvPicPr>
            <p:cNvPr id="18" name="圖片 17">
              <a:extLst>
                <a:ext uri="{FF2B5EF4-FFF2-40B4-BE49-F238E27FC236}">
                  <a16:creationId xmlns:a16="http://schemas.microsoft.com/office/drawing/2014/main" id="{7C71C2EC-F946-4497-968A-9739612471F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32180" y="5170771"/>
              <a:ext cx="1590903" cy="254793"/>
            </a:xfrm>
            <a:prstGeom prst="rect">
              <a:avLst/>
            </a:prstGeom>
          </p:spPr>
        </p:pic>
        <p:pic>
          <p:nvPicPr>
            <p:cNvPr id="19" name="圖片 18">
              <a:extLst>
                <a:ext uri="{FF2B5EF4-FFF2-40B4-BE49-F238E27FC236}">
                  <a16:creationId xmlns:a16="http://schemas.microsoft.com/office/drawing/2014/main" id="{243934BC-217D-4B95-882E-7D791E2FB90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135621" y="4989273"/>
              <a:ext cx="1584256" cy="792128"/>
            </a:xfrm>
            <a:prstGeom prst="rect">
              <a:avLst/>
            </a:prstGeom>
          </p:spPr>
        </p:pic>
      </p:grpSp>
    </p:spTree>
    <p:extLst>
      <p:ext uri="{BB962C8B-B14F-4D97-AF65-F5344CB8AC3E}">
        <p14:creationId xmlns:p14="http://schemas.microsoft.com/office/powerpoint/2010/main" val="8740601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A6FD60-39BE-454B-A043-B20F9AEAE96B}"/>
              </a:ext>
            </a:extLst>
          </p:cNvPr>
          <p:cNvSpPr>
            <a:spLocks noGrp="1"/>
          </p:cNvSpPr>
          <p:nvPr>
            <p:ph type="title"/>
          </p:nvPr>
        </p:nvSpPr>
        <p:spPr>
          <a:xfrm>
            <a:off x="884781" y="77099"/>
            <a:ext cx="10515600" cy="678366"/>
          </a:xfrm>
        </p:spPr>
        <p:txBody>
          <a:bodyPr>
            <a:normAutofit/>
          </a:bodyPr>
          <a:lstStyle/>
          <a:p>
            <a:r>
              <a:rPr lang="zh-TW" altLang="en-US" sz="4000" b="1" dirty="0">
                <a:solidFill>
                  <a:srgbClr val="7030A0"/>
                </a:solidFill>
              </a:rPr>
              <a:t>數位學習推動辦公室</a:t>
            </a:r>
          </a:p>
        </p:txBody>
      </p:sp>
      <p:sp>
        <p:nvSpPr>
          <p:cNvPr id="4" name="投影片編號版面配置區 3">
            <a:extLst>
              <a:ext uri="{FF2B5EF4-FFF2-40B4-BE49-F238E27FC236}">
                <a16:creationId xmlns:a16="http://schemas.microsoft.com/office/drawing/2014/main" id="{1BFE1013-B23C-4360-AF3C-CAEF12FB9F42}"/>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5" name="矩形: 圓角 4">
            <a:extLst>
              <a:ext uri="{FF2B5EF4-FFF2-40B4-BE49-F238E27FC236}">
                <a16:creationId xmlns:a16="http://schemas.microsoft.com/office/drawing/2014/main" id="{00182C33-E443-4C39-A56D-931231AC1874}"/>
              </a:ext>
            </a:extLst>
          </p:cNvPr>
          <p:cNvSpPr/>
          <p:nvPr/>
        </p:nvSpPr>
        <p:spPr>
          <a:xfrm>
            <a:off x="446507" y="897149"/>
            <a:ext cx="11366265" cy="1446225"/>
          </a:xfrm>
          <a:prstGeom prst="roundRect">
            <a:avLst>
              <a:gd name="adj" fmla="val 1914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43C466"/>
                </a:solidFill>
                <a:effectLst/>
                <a:uLnTx/>
                <a:uFillTx/>
                <a:latin typeface="微軟正黑體"/>
                <a:ea typeface="微軟正黑體"/>
                <a:cs typeface="+mn-cs"/>
              </a:rPr>
              <a:t>四、數位學習推動辦公室</a:t>
            </a:r>
          </a:p>
          <a:p>
            <a:pPr marL="504000" marR="0" lvl="1" indent="0" algn="just"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縣市政府成立數位學習推動辦公室，補助資訊、輔導及行政專任人力、教師增能培訓及辦公室運作</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如公開觀議課、跨校交流、成果展、設置重點學校、學生數位素養推廣活動、建立學校社群、獎勵措施、成效評估等</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費用。</a:t>
            </a:r>
          </a:p>
        </p:txBody>
      </p:sp>
      <p:sp>
        <p:nvSpPr>
          <p:cNvPr id="6" name="等腰三角形 5">
            <a:extLst>
              <a:ext uri="{FF2B5EF4-FFF2-40B4-BE49-F238E27FC236}">
                <a16:creationId xmlns:a16="http://schemas.microsoft.com/office/drawing/2014/main" id="{1A0822B3-7475-4B37-9519-67A4A5AED221}"/>
              </a:ext>
            </a:extLst>
          </p:cNvPr>
          <p:cNvSpPr/>
          <p:nvPr/>
        </p:nvSpPr>
        <p:spPr>
          <a:xfrm rot="5400000">
            <a:off x="-35721" y="1392948"/>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7" name="矩形: 圓角 6">
            <a:extLst>
              <a:ext uri="{FF2B5EF4-FFF2-40B4-BE49-F238E27FC236}">
                <a16:creationId xmlns:a16="http://schemas.microsoft.com/office/drawing/2014/main" id="{991257B9-B950-4F1B-8695-9C5152F935D8}"/>
              </a:ext>
            </a:extLst>
          </p:cNvPr>
          <p:cNvSpPr/>
          <p:nvPr/>
        </p:nvSpPr>
        <p:spPr>
          <a:xfrm>
            <a:off x="446507" y="2414805"/>
            <a:ext cx="11366265" cy="4306669"/>
          </a:xfrm>
          <a:prstGeom prst="roundRect">
            <a:avLst>
              <a:gd name="adj" fmla="val 7562"/>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微軟正黑體"/>
              <a:ea typeface="微軟正黑體"/>
              <a:cs typeface="+mn-cs"/>
            </a:endParaRPr>
          </a:p>
        </p:txBody>
      </p:sp>
      <p:pic>
        <p:nvPicPr>
          <p:cNvPr id="12" name="圖片 11">
            <a:extLst>
              <a:ext uri="{FF2B5EF4-FFF2-40B4-BE49-F238E27FC236}">
                <a16:creationId xmlns:a16="http://schemas.microsoft.com/office/drawing/2014/main" id="{2485D4DD-5391-4F98-8C88-281C089676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2939" y="2491253"/>
            <a:ext cx="4024244" cy="2213795"/>
          </a:xfrm>
          <a:prstGeom prst="rect">
            <a:avLst/>
          </a:prstGeom>
        </p:spPr>
      </p:pic>
      <p:pic>
        <p:nvPicPr>
          <p:cNvPr id="14" name="圖片 13">
            <a:extLst>
              <a:ext uri="{FF2B5EF4-FFF2-40B4-BE49-F238E27FC236}">
                <a16:creationId xmlns:a16="http://schemas.microsoft.com/office/drawing/2014/main" id="{F4B3E664-73B2-4D3E-95EB-A9D31C1AA3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0657" y="4768440"/>
            <a:ext cx="3362503" cy="1939646"/>
          </a:xfrm>
          <a:prstGeom prst="rect">
            <a:avLst/>
          </a:prstGeom>
        </p:spPr>
      </p:pic>
      <p:sp>
        <p:nvSpPr>
          <p:cNvPr id="15" name="文字方塊 14">
            <a:extLst>
              <a:ext uri="{FF2B5EF4-FFF2-40B4-BE49-F238E27FC236}">
                <a16:creationId xmlns:a16="http://schemas.microsoft.com/office/drawing/2014/main" id="{35D8B0C9-EC3B-4238-935F-509BA56C369F}"/>
              </a:ext>
            </a:extLst>
          </p:cNvPr>
          <p:cNvSpPr txBox="1"/>
          <p:nvPr/>
        </p:nvSpPr>
        <p:spPr>
          <a:xfrm>
            <a:off x="518548" y="4700263"/>
            <a:ext cx="905042" cy="369332"/>
          </a:xfrm>
          <a:prstGeom prst="rect">
            <a:avLst/>
          </a:prstGeom>
          <a:solidFill>
            <a:srgbClr val="6A6B72">
              <a:alpha val="46000"/>
            </a:srgbClr>
          </a:solidFill>
          <a:ln>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臺南市</a:t>
            </a:r>
          </a:p>
        </p:txBody>
      </p:sp>
      <p:sp>
        <p:nvSpPr>
          <p:cNvPr id="17" name="文字方塊 16">
            <a:extLst>
              <a:ext uri="{FF2B5EF4-FFF2-40B4-BE49-F238E27FC236}">
                <a16:creationId xmlns:a16="http://schemas.microsoft.com/office/drawing/2014/main" id="{35D8B0C9-EC3B-4238-935F-509BA56C369F}"/>
              </a:ext>
            </a:extLst>
          </p:cNvPr>
          <p:cNvSpPr txBox="1"/>
          <p:nvPr/>
        </p:nvSpPr>
        <p:spPr>
          <a:xfrm>
            <a:off x="809932" y="6349750"/>
            <a:ext cx="905042" cy="369332"/>
          </a:xfrm>
          <a:prstGeom prst="rect">
            <a:avLst/>
          </a:prstGeom>
          <a:solidFill>
            <a:srgbClr val="6A6B72">
              <a:alpha val="46000"/>
            </a:srgbClr>
          </a:solidFill>
          <a:ln>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嘉義市</a:t>
            </a:r>
          </a:p>
        </p:txBody>
      </p:sp>
      <p:sp>
        <p:nvSpPr>
          <p:cNvPr id="3" name="文字方塊 2">
            <a:extLst>
              <a:ext uri="{FF2B5EF4-FFF2-40B4-BE49-F238E27FC236}">
                <a16:creationId xmlns:a16="http://schemas.microsoft.com/office/drawing/2014/main" id="{206501C1-57B4-9638-A811-914FC1A4D95E}"/>
              </a:ext>
            </a:extLst>
          </p:cNvPr>
          <p:cNvSpPr txBox="1"/>
          <p:nvPr/>
        </p:nvSpPr>
        <p:spPr>
          <a:xfrm>
            <a:off x="7941978" y="2485718"/>
            <a:ext cx="2182409" cy="369332"/>
          </a:xfrm>
          <a:prstGeom prst="rect">
            <a:avLst/>
          </a:prstGeom>
          <a:solidFill>
            <a:srgbClr val="6A6B72">
              <a:alpha val="46000"/>
            </a:srgbClr>
          </a:solidFill>
          <a:ln>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rPr>
              <a:t>嘉義縣</a:t>
            </a:r>
            <a:r>
              <a:rPr kumimoji="0" lang="en-US" altLang="zh-TW" sz="18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rPr>
              <a:t>(3</a:t>
            </a:r>
            <a:r>
              <a:rPr kumimoji="0" lang="zh-TW" altLang="en-US" sz="18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rPr>
              <a:t>月</a:t>
            </a:r>
            <a:r>
              <a:rPr kumimoji="0" lang="en-US" altLang="zh-TW" sz="18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rPr>
              <a:t>4</a:t>
            </a:r>
            <a:r>
              <a:rPr kumimoji="0" lang="zh-TW" altLang="en-US" sz="18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rPr>
              <a:t>日成立</a:t>
            </a:r>
            <a:r>
              <a:rPr kumimoji="0" lang="en-US" altLang="zh-TW" sz="18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rPr>
              <a:t>)</a:t>
            </a:r>
            <a:endParaRPr kumimoji="0" lang="zh-TW" altLang="en-US" sz="18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endParaRPr>
          </a:p>
        </p:txBody>
      </p:sp>
      <p:pic>
        <p:nvPicPr>
          <p:cNvPr id="10" name="圖片 9">
            <a:extLst>
              <a:ext uri="{FF2B5EF4-FFF2-40B4-BE49-F238E27FC236}">
                <a16:creationId xmlns:a16="http://schemas.microsoft.com/office/drawing/2014/main" id="{C3124BD2-D578-7788-3C05-36D4F05392C1}"/>
              </a:ext>
            </a:extLst>
          </p:cNvPr>
          <p:cNvPicPr>
            <a:picLocks noChangeAspect="1"/>
          </p:cNvPicPr>
          <p:nvPr/>
        </p:nvPicPr>
        <p:blipFill>
          <a:blip r:embed="rId5"/>
          <a:stretch>
            <a:fillRect/>
          </a:stretch>
        </p:blipFill>
        <p:spPr>
          <a:xfrm>
            <a:off x="5720917" y="2871433"/>
            <a:ext cx="5751892" cy="3833658"/>
          </a:xfrm>
          <a:prstGeom prst="rect">
            <a:avLst/>
          </a:prstGeom>
        </p:spPr>
      </p:pic>
    </p:spTree>
    <p:extLst>
      <p:ext uri="{BB962C8B-B14F-4D97-AF65-F5344CB8AC3E}">
        <p14:creationId xmlns:p14="http://schemas.microsoft.com/office/powerpoint/2010/main" val="1126773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A6FD60-39BE-454B-A043-B20F9AEAE96B}"/>
              </a:ext>
            </a:extLst>
          </p:cNvPr>
          <p:cNvSpPr>
            <a:spLocks noGrp="1"/>
          </p:cNvSpPr>
          <p:nvPr>
            <p:ph type="title"/>
          </p:nvPr>
        </p:nvSpPr>
        <p:spPr/>
        <p:txBody>
          <a:bodyPr>
            <a:normAutofit/>
          </a:bodyPr>
          <a:lstStyle/>
          <a:p>
            <a:r>
              <a:rPr lang="zh-TW" altLang="en-US" sz="4000" b="1" dirty="0">
                <a:solidFill>
                  <a:srgbClr val="7030A0"/>
                </a:solidFill>
              </a:rPr>
              <a:t>延伸學習載具方案</a:t>
            </a:r>
            <a:r>
              <a:rPr lang="en-US" altLang="zh-TW" sz="4000" b="1" dirty="0">
                <a:solidFill>
                  <a:srgbClr val="7030A0"/>
                </a:solidFill>
              </a:rPr>
              <a:t>BYOD &amp; THSD</a:t>
            </a:r>
            <a:endParaRPr lang="zh-TW" altLang="en-US" sz="4000" b="1" dirty="0">
              <a:solidFill>
                <a:srgbClr val="7030A0"/>
              </a:solidFill>
            </a:endParaRPr>
          </a:p>
        </p:txBody>
      </p:sp>
      <p:sp>
        <p:nvSpPr>
          <p:cNvPr id="4" name="投影片編號版面配置區 3">
            <a:extLst>
              <a:ext uri="{FF2B5EF4-FFF2-40B4-BE49-F238E27FC236}">
                <a16:creationId xmlns:a16="http://schemas.microsoft.com/office/drawing/2014/main" id="{1BFE1013-B23C-4360-AF3C-CAEF12FB9F42}"/>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5" name="矩形: 圓角 4">
            <a:extLst>
              <a:ext uri="{FF2B5EF4-FFF2-40B4-BE49-F238E27FC236}">
                <a16:creationId xmlns:a16="http://schemas.microsoft.com/office/drawing/2014/main" id="{00182C33-E443-4C39-A56D-931231AC1874}"/>
              </a:ext>
            </a:extLst>
          </p:cNvPr>
          <p:cNvSpPr/>
          <p:nvPr/>
        </p:nvSpPr>
        <p:spPr>
          <a:xfrm>
            <a:off x="568835" y="1469600"/>
            <a:ext cx="5370147" cy="4154110"/>
          </a:xfrm>
          <a:prstGeom prst="roundRect">
            <a:avLst>
              <a:gd name="adj" fmla="val 7320"/>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504000" marR="0" lvl="1" indent="-5040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試辦：</a:t>
            </a:r>
            <a:endPar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endParaRPr>
          </a:p>
          <a:p>
            <a:pPr marL="534988" marR="0" lvl="1" indent="0" algn="l" defTabSz="457200" rtl="0" eaLnBrk="1" fontAlgn="auto" latinLnBrk="0" hangingPunct="1">
              <a:lnSpc>
                <a:spcPct val="15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自帶載具到校</a:t>
            </a:r>
            <a:r>
              <a:rPr kumimoji="0" lang="en-US" altLang="zh-TW" sz="2400" b="1" i="0" u="none" strike="noStrike" kern="1200" cap="none" spc="0" normalizeH="0" baseline="0" noProof="0" dirty="0">
                <a:ln>
                  <a:noFill/>
                </a:ln>
                <a:solidFill>
                  <a:srgbClr val="FF0000"/>
                </a:solidFill>
                <a:effectLst/>
                <a:uLnTx/>
                <a:uFillTx/>
                <a:latin typeface="微軟正黑體"/>
                <a:ea typeface="微軟正黑體"/>
                <a:cs typeface="+mn-cs"/>
              </a:rPr>
              <a:t>(BYOD) </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方案</a:t>
            </a:r>
            <a:b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b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帶載具回家學習</a:t>
            </a:r>
            <a:r>
              <a:rPr kumimoji="0" lang="en-US" altLang="zh-TW" sz="2400" b="1" i="0" u="none" strike="noStrike" kern="1200" cap="none" spc="0" normalizeH="0" baseline="0" noProof="0" dirty="0">
                <a:ln>
                  <a:noFill/>
                </a:ln>
                <a:solidFill>
                  <a:srgbClr val="FF0000"/>
                </a:solidFill>
                <a:effectLst/>
                <a:uLnTx/>
                <a:uFillTx/>
                <a:latin typeface="微軟正黑體"/>
                <a:ea typeface="微軟正黑體"/>
                <a:cs typeface="+mn-cs"/>
              </a:rPr>
              <a:t>(THSD) </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方案</a:t>
            </a:r>
            <a:endPar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endParaRPr>
          </a:p>
          <a:p>
            <a:pPr marL="504000" marR="0" lvl="1" indent="-5040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提供師生</a:t>
            </a:r>
            <a:r>
              <a:rPr kumimoji="0" lang="zh-TW" altLang="en-US" sz="2400" b="1" i="0" u="none" strike="noStrike" kern="1200" cap="none" spc="0" normalizeH="0" baseline="0" noProof="0" dirty="0">
                <a:ln>
                  <a:noFill/>
                </a:ln>
                <a:solidFill>
                  <a:srgbClr val="EE4C3C"/>
                </a:solidFill>
                <a:effectLst/>
                <a:uLnTx/>
                <a:uFillTx/>
                <a:latin typeface="微軟正黑體"/>
                <a:ea typeface="微軟正黑體"/>
                <a:cs typeface="+mn-cs"/>
              </a:rPr>
              <a:t>專屬學習載具</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，串聯課間、課後數位學習一條龍</a:t>
            </a:r>
          </a:p>
          <a:p>
            <a:pPr marL="504000" marR="0" lvl="1" indent="-5040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偏遠學校優先媒合國際數位學伴</a:t>
            </a:r>
            <a:endPar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endParaRPr>
          </a:p>
        </p:txBody>
      </p:sp>
      <p:sp>
        <p:nvSpPr>
          <p:cNvPr id="6" name="等腰三角形 5">
            <a:extLst>
              <a:ext uri="{FF2B5EF4-FFF2-40B4-BE49-F238E27FC236}">
                <a16:creationId xmlns:a16="http://schemas.microsoft.com/office/drawing/2014/main" id="{1A0822B3-7475-4B37-9519-67A4A5AED221}"/>
              </a:ext>
            </a:extLst>
          </p:cNvPr>
          <p:cNvSpPr/>
          <p:nvPr/>
        </p:nvSpPr>
        <p:spPr>
          <a:xfrm rot="5400000">
            <a:off x="-35721" y="2070099"/>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8" name="文字方塊 7"/>
          <p:cNvSpPr txBox="1"/>
          <p:nvPr/>
        </p:nvSpPr>
        <p:spPr>
          <a:xfrm>
            <a:off x="10089823" y="633999"/>
            <a:ext cx="21021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b="1" i="0" u="none" strike="noStrike" kern="1200" cap="none" spc="0" normalizeH="0" baseline="0" noProof="0" dirty="0">
                <a:ln>
                  <a:noFill/>
                </a:ln>
                <a:solidFill>
                  <a:srgbClr val="FF0000"/>
                </a:solidFill>
                <a:effectLst/>
                <a:uLnTx/>
                <a:uFillTx/>
                <a:latin typeface="微軟正黑體"/>
                <a:ea typeface="微軟正黑體"/>
                <a:cs typeface="+mn-cs"/>
              </a:rPr>
              <a:t>縣市參加班級數</a:t>
            </a:r>
          </a:p>
        </p:txBody>
      </p:sp>
      <p:pic>
        <p:nvPicPr>
          <p:cNvPr id="3" name="圖片 2">
            <a:extLst>
              <a:ext uri="{FF2B5EF4-FFF2-40B4-BE49-F238E27FC236}">
                <a16:creationId xmlns:a16="http://schemas.microsoft.com/office/drawing/2014/main" id="{695E1A9B-96FC-45CE-B21E-7FFA06ED63C2}"/>
              </a:ext>
            </a:extLst>
          </p:cNvPr>
          <p:cNvPicPr>
            <a:picLocks noChangeAspect="1"/>
          </p:cNvPicPr>
          <p:nvPr/>
        </p:nvPicPr>
        <p:blipFill>
          <a:blip r:embed="rId2"/>
          <a:stretch>
            <a:fillRect/>
          </a:stretch>
        </p:blipFill>
        <p:spPr>
          <a:xfrm>
            <a:off x="6101286" y="835074"/>
            <a:ext cx="5973240" cy="5709904"/>
          </a:xfrm>
          <a:prstGeom prst="rect">
            <a:avLst/>
          </a:prstGeom>
        </p:spPr>
      </p:pic>
      <p:sp>
        <p:nvSpPr>
          <p:cNvPr id="7" name="矩形 6">
            <a:extLst>
              <a:ext uri="{FF2B5EF4-FFF2-40B4-BE49-F238E27FC236}">
                <a16:creationId xmlns:a16="http://schemas.microsoft.com/office/drawing/2014/main" id="{3A882481-8860-8050-2040-085B08D5C626}"/>
              </a:ext>
            </a:extLst>
          </p:cNvPr>
          <p:cNvSpPr/>
          <p:nvPr/>
        </p:nvSpPr>
        <p:spPr>
          <a:xfrm>
            <a:off x="6410226" y="2164630"/>
            <a:ext cx="989815" cy="4312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1565733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776CA911-312D-4A98-AAD8-99E88A658CA7}"/>
              </a:ext>
            </a:extLst>
          </p:cNvPr>
          <p:cNvSpPr>
            <a:spLocks noGrp="1"/>
          </p:cNvSpPr>
          <p:nvPr>
            <p:ph type="title"/>
          </p:nvPr>
        </p:nvSpPr>
        <p:spPr>
          <a:xfrm>
            <a:off x="1103086" y="1240971"/>
            <a:ext cx="10508342" cy="1970062"/>
          </a:xfrm>
          <a:solidFill>
            <a:srgbClr val="FFFFFF">
              <a:alpha val="50196"/>
            </a:srgbClr>
          </a:solidFill>
          <a:effectLst>
            <a:softEdge rad="114300"/>
          </a:effectLst>
        </p:spPr>
        <p:txBody>
          <a:bodyPr vert="horz" lIns="91440" tIns="45720" rIns="91440" bIns="45720" rtlCol="0" anchor="ctr">
            <a:normAutofit/>
          </a:bodyPr>
          <a:lstStyle/>
          <a:p>
            <a:r>
              <a:rPr lang="zh-TW" altLang="en-US" sz="4800" dirty="0"/>
              <a:t>  推動中小學數位學習精進方案</a:t>
            </a:r>
          </a:p>
        </p:txBody>
      </p:sp>
      <p:sp>
        <p:nvSpPr>
          <p:cNvPr id="13" name="投影片編號版面配置區 12">
            <a:extLst>
              <a:ext uri="{FF2B5EF4-FFF2-40B4-BE49-F238E27FC236}">
                <a16:creationId xmlns:a16="http://schemas.microsoft.com/office/drawing/2014/main" id="{86EF972E-AE1B-42D9-9896-F9BF022012A9}"/>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9" name="標題 1">
            <a:extLst>
              <a:ext uri="{FF2B5EF4-FFF2-40B4-BE49-F238E27FC236}">
                <a16:creationId xmlns:a16="http://schemas.microsoft.com/office/drawing/2014/main" id="{3D3BEDA3-0B6E-4C3C-B145-8370C73311E7}"/>
              </a:ext>
            </a:extLst>
          </p:cNvPr>
          <p:cNvSpPr txBox="1">
            <a:spLocks/>
          </p:cNvSpPr>
          <p:nvPr/>
        </p:nvSpPr>
        <p:spPr>
          <a:xfrm>
            <a:off x="1203294" y="2894596"/>
            <a:ext cx="6474732" cy="2539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j-cs"/>
              </a:rPr>
              <a:t>數位內容充實</a:t>
            </a:r>
          </a:p>
        </p:txBody>
      </p:sp>
    </p:spTree>
    <p:extLst>
      <p:ext uri="{BB962C8B-B14F-4D97-AF65-F5344CB8AC3E}">
        <p14:creationId xmlns:p14="http://schemas.microsoft.com/office/powerpoint/2010/main" val="9878518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79170BE-3EF1-42D1-A078-35A51FD83AC6}"/>
              </a:ext>
            </a:extLst>
          </p:cNvPr>
          <p:cNvSpPr>
            <a:spLocks noGrp="1"/>
          </p:cNvSpPr>
          <p:nvPr>
            <p:ph type="title"/>
          </p:nvPr>
        </p:nvSpPr>
        <p:spPr>
          <a:xfrm>
            <a:off x="811721" y="284666"/>
            <a:ext cx="10515600" cy="708301"/>
          </a:xfrm>
        </p:spPr>
        <p:txBody>
          <a:bodyPr>
            <a:normAutofit/>
          </a:bodyPr>
          <a:lstStyle/>
          <a:p>
            <a:r>
              <a:rPr lang="zh-TW" altLang="en-US" sz="4000" b="1" dirty="0">
                <a:solidFill>
                  <a:srgbClr val="7030A0"/>
                </a:solidFill>
              </a:rPr>
              <a:t>現有數位內容</a:t>
            </a:r>
          </a:p>
        </p:txBody>
      </p:sp>
      <p:sp>
        <p:nvSpPr>
          <p:cNvPr id="4" name="投影片編號版面配置區 3">
            <a:extLst>
              <a:ext uri="{FF2B5EF4-FFF2-40B4-BE49-F238E27FC236}">
                <a16:creationId xmlns:a16="http://schemas.microsoft.com/office/drawing/2014/main" id="{BB7C1B6E-F1A6-464E-A5AE-0F18905B56E5}"/>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6" name="手繪多邊形: 圖案 5">
            <a:extLst>
              <a:ext uri="{FF2B5EF4-FFF2-40B4-BE49-F238E27FC236}">
                <a16:creationId xmlns:a16="http://schemas.microsoft.com/office/drawing/2014/main" id="{C4424A9B-5946-48D6-9030-4DA368C6E5C4}"/>
              </a:ext>
            </a:extLst>
          </p:cNvPr>
          <p:cNvSpPr/>
          <p:nvPr/>
        </p:nvSpPr>
        <p:spPr>
          <a:xfrm>
            <a:off x="161997" y="1010652"/>
            <a:ext cx="3886379" cy="5847347"/>
          </a:xfrm>
          <a:custGeom>
            <a:avLst/>
            <a:gdLst>
              <a:gd name="connsiteX0" fmla="*/ 446241 w 4892462"/>
              <a:gd name="connsiteY0" fmla="*/ 0 h 5847347"/>
              <a:gd name="connsiteX1" fmla="*/ 4446221 w 4892462"/>
              <a:gd name="connsiteY1" fmla="*/ 0 h 5847347"/>
              <a:gd name="connsiteX2" fmla="*/ 4892462 w 4892462"/>
              <a:gd name="connsiteY2" fmla="*/ 446241 h 5847347"/>
              <a:gd name="connsiteX3" fmla="*/ 4892462 w 4892462"/>
              <a:gd name="connsiteY3" fmla="*/ 5847347 h 5847347"/>
              <a:gd name="connsiteX4" fmla="*/ 0 w 4892462"/>
              <a:gd name="connsiteY4" fmla="*/ 5847347 h 5847347"/>
              <a:gd name="connsiteX5" fmla="*/ 0 w 4892462"/>
              <a:gd name="connsiteY5" fmla="*/ 446241 h 5847347"/>
              <a:gd name="connsiteX6" fmla="*/ 446241 w 4892462"/>
              <a:gd name="connsiteY6" fmla="*/ 0 h 584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462" h="5847347">
                <a:moveTo>
                  <a:pt x="446241" y="0"/>
                </a:moveTo>
                <a:lnTo>
                  <a:pt x="4446221" y="0"/>
                </a:lnTo>
                <a:cubicBezTo>
                  <a:pt x="4692673" y="0"/>
                  <a:pt x="4892462" y="199789"/>
                  <a:pt x="4892462" y="446241"/>
                </a:cubicBezTo>
                <a:lnTo>
                  <a:pt x="4892462" y="5847347"/>
                </a:lnTo>
                <a:lnTo>
                  <a:pt x="0" y="5847347"/>
                </a:lnTo>
                <a:lnTo>
                  <a:pt x="0" y="446241"/>
                </a:lnTo>
                <a:cubicBezTo>
                  <a:pt x="0" y="199789"/>
                  <a:pt x="199789" y="0"/>
                  <a:pt x="446241" y="0"/>
                </a:cubicBezTo>
                <a:close/>
              </a:path>
            </a:pathLst>
          </a:cu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t"/>
          <a:lstStyle/>
          <a:p>
            <a:pPr marL="457200" marR="0" lvl="1" indent="0" algn="l" defTabSz="457200" rtl="0" eaLnBrk="1" fontAlgn="auto" latinLnBrk="0" hangingPunct="1">
              <a:lnSpc>
                <a:spcPct val="150000"/>
              </a:lnSpc>
              <a:spcBef>
                <a:spcPts val="0"/>
              </a:spcBef>
              <a:spcAft>
                <a:spcPts val="0"/>
              </a:spcAft>
              <a:buClrTx/>
              <a:buSzTx/>
              <a:buFontTx/>
              <a:buNone/>
              <a:tabLst/>
              <a:defRPr/>
            </a:pPr>
            <a:endParaRPr kumimoji="0" lang="en-US" altLang="zh-TW" sz="1400" b="1" i="0" u="none" strike="noStrike" kern="0" cap="none" spc="0" normalizeH="0" baseline="0" noProof="0" dirty="0">
              <a:ln>
                <a:noFill/>
              </a:ln>
              <a:solidFill>
                <a:srgbClr val="1974C2"/>
              </a:solidFill>
              <a:effectLst/>
              <a:uLnTx/>
              <a:uFillTx/>
              <a:latin typeface="微軟正黑體"/>
              <a:ea typeface="微軟正黑體"/>
              <a:cs typeface="+mn-cs"/>
              <a:sym typeface="Arial"/>
            </a:endParaRPr>
          </a:p>
        </p:txBody>
      </p:sp>
      <p:pic>
        <p:nvPicPr>
          <p:cNvPr id="1026" name="Picture 2" descr="教育部因材網0099">
            <a:extLst>
              <a:ext uri="{FF2B5EF4-FFF2-40B4-BE49-F238E27FC236}">
                <a16:creationId xmlns:a16="http://schemas.microsoft.com/office/drawing/2014/main" id="{66AA424A-F288-48EB-A747-B5EF2994EEB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83447"/>
          <a:stretch/>
        </p:blipFill>
        <p:spPr bwMode="auto">
          <a:xfrm>
            <a:off x="362542" y="1218960"/>
            <a:ext cx="898358" cy="912317"/>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圓角 10">
            <a:extLst>
              <a:ext uri="{FF2B5EF4-FFF2-40B4-BE49-F238E27FC236}">
                <a16:creationId xmlns:a16="http://schemas.microsoft.com/office/drawing/2014/main" id="{E63F7077-763D-4F91-86E0-67F03B41364A}"/>
              </a:ext>
            </a:extLst>
          </p:cNvPr>
          <p:cNvSpPr/>
          <p:nvPr/>
        </p:nvSpPr>
        <p:spPr>
          <a:xfrm>
            <a:off x="1285624" y="1302919"/>
            <a:ext cx="2454442" cy="744399"/>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EE4C3C"/>
                </a:solidFill>
                <a:effectLst/>
                <a:uLnTx/>
                <a:uFillTx/>
                <a:latin typeface="微軟正黑體"/>
                <a:ea typeface="微軟正黑體"/>
                <a:cs typeface="+mn-cs"/>
                <a:sym typeface="Arial"/>
              </a:rPr>
              <a:t>學科教材</a:t>
            </a:r>
            <a:endParaRPr kumimoji="0" lang="en-US" altLang="zh-TW" sz="3200" b="1" i="0" u="none" strike="noStrike" kern="1200" cap="none" spc="0" normalizeH="0" baseline="0" noProof="0" dirty="0">
              <a:ln>
                <a:noFill/>
              </a:ln>
              <a:solidFill>
                <a:srgbClr val="EE4C3C"/>
              </a:solidFill>
              <a:effectLst/>
              <a:uLnTx/>
              <a:uFillTx/>
              <a:latin typeface="微軟正黑體"/>
              <a:ea typeface="微軟正黑體"/>
              <a:cs typeface="+mn-cs"/>
              <a:sym typeface="Arial"/>
            </a:endParaRPr>
          </a:p>
        </p:txBody>
      </p:sp>
      <p:pic>
        <p:nvPicPr>
          <p:cNvPr id="1028" name="Picture 4">
            <a:extLst>
              <a:ext uri="{FF2B5EF4-FFF2-40B4-BE49-F238E27FC236}">
                <a16:creationId xmlns:a16="http://schemas.microsoft.com/office/drawing/2014/main" id="{C2208050-AAA0-4A4A-92A7-867875F0950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35718" y="1250712"/>
            <a:ext cx="871568" cy="912276"/>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圓角 14">
            <a:extLst>
              <a:ext uri="{FF2B5EF4-FFF2-40B4-BE49-F238E27FC236}">
                <a16:creationId xmlns:a16="http://schemas.microsoft.com/office/drawing/2014/main" id="{51B86177-D140-4B51-848C-1D95A160C31F}"/>
              </a:ext>
            </a:extLst>
          </p:cNvPr>
          <p:cNvSpPr/>
          <p:nvPr/>
        </p:nvSpPr>
        <p:spPr>
          <a:xfrm>
            <a:off x="5351790" y="1302919"/>
            <a:ext cx="2454442" cy="744399"/>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EE4C3C"/>
                </a:solidFill>
                <a:effectLst/>
                <a:uLnTx/>
                <a:uFillTx/>
                <a:latin typeface="微軟正黑體"/>
                <a:ea typeface="微軟正黑體"/>
                <a:cs typeface="+mn-cs"/>
                <a:sym typeface="Arial"/>
              </a:rPr>
              <a:t>素養教材</a:t>
            </a:r>
            <a:endParaRPr kumimoji="0" lang="en-US" altLang="zh-TW" sz="3200" b="1" i="0" u="none" strike="noStrike" kern="1200" cap="none" spc="0" normalizeH="0" baseline="0" noProof="0" dirty="0">
              <a:ln>
                <a:noFill/>
              </a:ln>
              <a:solidFill>
                <a:srgbClr val="EE4C3C"/>
              </a:solidFill>
              <a:effectLst/>
              <a:uLnTx/>
              <a:uFillTx/>
              <a:latin typeface="微軟正黑體"/>
              <a:ea typeface="微軟正黑體"/>
              <a:cs typeface="+mn-cs"/>
              <a:sym typeface="Arial"/>
            </a:endParaRPr>
          </a:p>
        </p:txBody>
      </p:sp>
      <p:sp>
        <p:nvSpPr>
          <p:cNvPr id="18" name="矩形: 圓角 17">
            <a:extLst>
              <a:ext uri="{FF2B5EF4-FFF2-40B4-BE49-F238E27FC236}">
                <a16:creationId xmlns:a16="http://schemas.microsoft.com/office/drawing/2014/main" id="{B2ADA84A-C203-4455-B200-AD741040C804}"/>
              </a:ext>
            </a:extLst>
          </p:cNvPr>
          <p:cNvSpPr/>
          <p:nvPr/>
        </p:nvSpPr>
        <p:spPr>
          <a:xfrm>
            <a:off x="435849" y="2230399"/>
            <a:ext cx="3369922" cy="2109907"/>
          </a:xfrm>
          <a:prstGeom prst="roundRect">
            <a:avLst>
              <a:gd name="adj" fmla="val 7188"/>
            </a:avLst>
          </a:prstGeom>
          <a:solidFill>
            <a:srgbClr val="E7E6E6"/>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數學及國語文：</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至</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12</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年級</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英語：</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至</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12</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年級</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自然科學：</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至</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6</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年級</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理化：</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8</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至</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9</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年級</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生物：</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7</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年級</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地科：</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9</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年級</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物理：</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10</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年級</a:t>
            </a:r>
            <a:endParaRPr kumimoji="0" lang="zh-TW" altLang="en-US" sz="1800" b="1" i="0" u="none" strike="noStrike" kern="1200" cap="none" spc="0" normalizeH="0" baseline="0" noProof="0" dirty="0">
              <a:ln>
                <a:noFill/>
              </a:ln>
              <a:solidFill>
                <a:prstClr val="black"/>
              </a:solidFill>
              <a:effectLst/>
              <a:uLnTx/>
              <a:uFillTx/>
              <a:latin typeface="微軟正黑體"/>
              <a:ea typeface="微軟正黑體"/>
              <a:cs typeface="+mn-cs"/>
            </a:endParaRPr>
          </a:p>
        </p:txBody>
      </p:sp>
      <p:sp>
        <p:nvSpPr>
          <p:cNvPr id="19" name="矩形: 圓角 18">
            <a:extLst>
              <a:ext uri="{FF2B5EF4-FFF2-40B4-BE49-F238E27FC236}">
                <a16:creationId xmlns:a16="http://schemas.microsoft.com/office/drawing/2014/main" id="{3C3A0E3B-0272-4BE5-ABD9-A3EDB4780C72}"/>
              </a:ext>
            </a:extLst>
          </p:cNvPr>
          <p:cNvSpPr/>
          <p:nvPr/>
        </p:nvSpPr>
        <p:spPr>
          <a:xfrm>
            <a:off x="4435718" y="2230399"/>
            <a:ext cx="3369922" cy="1269980"/>
          </a:xfrm>
          <a:prstGeom prst="roundRect">
            <a:avLst>
              <a:gd name="adj" fmla="val 9467"/>
            </a:avLst>
          </a:prstGeom>
          <a:solidFill>
            <a:srgbClr val="E7E6E6"/>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數學</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國語文</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自然</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核心素養</a:t>
            </a:r>
          </a:p>
        </p:txBody>
      </p:sp>
      <p:pic>
        <p:nvPicPr>
          <p:cNvPr id="22" name="圖片 21">
            <a:extLst>
              <a:ext uri="{FF2B5EF4-FFF2-40B4-BE49-F238E27FC236}">
                <a16:creationId xmlns:a16="http://schemas.microsoft.com/office/drawing/2014/main" id="{33387758-A2F8-471F-9A33-73713FBB9B1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91813" y="1302919"/>
            <a:ext cx="3780000" cy="2256515"/>
          </a:xfrm>
          <a:prstGeom prst="roundRect">
            <a:avLst>
              <a:gd name="adj" fmla="val 7239"/>
            </a:avLst>
          </a:prstGeom>
        </p:spPr>
      </p:pic>
      <p:sp>
        <p:nvSpPr>
          <p:cNvPr id="13" name="矩形: 圓角 10">
            <a:extLst>
              <a:ext uri="{FF2B5EF4-FFF2-40B4-BE49-F238E27FC236}">
                <a16:creationId xmlns:a16="http://schemas.microsoft.com/office/drawing/2014/main" id="{E63F7077-763D-4F91-86E0-67F03B41364A}"/>
              </a:ext>
            </a:extLst>
          </p:cNvPr>
          <p:cNvSpPr/>
          <p:nvPr/>
        </p:nvSpPr>
        <p:spPr>
          <a:xfrm>
            <a:off x="1285624" y="4879426"/>
            <a:ext cx="2454442" cy="744399"/>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EE4C3C"/>
                </a:solidFill>
                <a:effectLst/>
                <a:uLnTx/>
                <a:uFillTx/>
                <a:latin typeface="微軟正黑體"/>
                <a:ea typeface="微軟正黑體"/>
                <a:cs typeface="+mn-cs"/>
                <a:sym typeface="Arial"/>
              </a:rPr>
              <a:t>遊戲教材</a:t>
            </a:r>
          </a:p>
        </p:txBody>
      </p:sp>
      <p:sp>
        <p:nvSpPr>
          <p:cNvPr id="14" name="矩形: 圓角 17">
            <a:extLst>
              <a:ext uri="{FF2B5EF4-FFF2-40B4-BE49-F238E27FC236}">
                <a16:creationId xmlns:a16="http://schemas.microsoft.com/office/drawing/2014/main" id="{B2ADA84A-C203-4455-B200-AD741040C804}"/>
              </a:ext>
            </a:extLst>
          </p:cNvPr>
          <p:cNvSpPr/>
          <p:nvPr/>
        </p:nvSpPr>
        <p:spPr>
          <a:xfrm>
            <a:off x="452328" y="5900336"/>
            <a:ext cx="3336964" cy="715089"/>
          </a:xfrm>
          <a:prstGeom prst="roundRect">
            <a:avLst>
              <a:gd name="adj" fmla="val 17526"/>
            </a:avLst>
          </a:prstGeom>
          <a:solidFill>
            <a:srgbClr val="E7E6E6"/>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因雄崛起</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守護木林森</a:t>
            </a:r>
          </a:p>
        </p:txBody>
      </p:sp>
      <p:pic>
        <p:nvPicPr>
          <p:cNvPr id="16" name="Picture 2">
            <a:extLst>
              <a:ext uri="{FF2B5EF4-FFF2-40B4-BE49-F238E27FC236}">
                <a16:creationId xmlns:a16="http://schemas.microsoft.com/office/drawing/2014/main" id="{4BF800EC-ED27-4639-B7D8-4B7F3CE0764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1950" y="4775375"/>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圓角 14">
            <a:extLst>
              <a:ext uri="{FF2B5EF4-FFF2-40B4-BE49-F238E27FC236}">
                <a16:creationId xmlns:a16="http://schemas.microsoft.com/office/drawing/2014/main" id="{51B86177-D140-4B51-848C-1D95A160C31F}"/>
              </a:ext>
            </a:extLst>
          </p:cNvPr>
          <p:cNvSpPr/>
          <p:nvPr/>
        </p:nvSpPr>
        <p:spPr>
          <a:xfrm>
            <a:off x="5351790" y="4127286"/>
            <a:ext cx="2454442" cy="744399"/>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EE4C3C"/>
                </a:solidFill>
                <a:effectLst/>
                <a:uLnTx/>
                <a:uFillTx/>
                <a:latin typeface="微軟正黑體"/>
                <a:ea typeface="微軟正黑體"/>
                <a:cs typeface="+mn-cs"/>
                <a:sym typeface="Arial"/>
              </a:rPr>
              <a:t>資訊科技</a:t>
            </a:r>
            <a:endParaRPr kumimoji="0" lang="en-US" altLang="zh-TW" sz="3200" b="1" i="0" u="none" strike="noStrike" kern="1200" cap="none" spc="0" normalizeH="0" baseline="0" noProof="0" dirty="0">
              <a:ln>
                <a:noFill/>
              </a:ln>
              <a:solidFill>
                <a:srgbClr val="EE4C3C"/>
              </a:solidFill>
              <a:effectLst/>
              <a:uLnTx/>
              <a:uFillTx/>
              <a:latin typeface="微軟正黑體"/>
              <a:ea typeface="微軟正黑體"/>
              <a:cs typeface="+mn-cs"/>
              <a:sym typeface="Arial"/>
            </a:endParaRPr>
          </a:p>
        </p:txBody>
      </p:sp>
      <p:sp>
        <p:nvSpPr>
          <p:cNvPr id="21" name="矩形: 圓角 18">
            <a:extLst>
              <a:ext uri="{FF2B5EF4-FFF2-40B4-BE49-F238E27FC236}">
                <a16:creationId xmlns:a16="http://schemas.microsoft.com/office/drawing/2014/main" id="{3C3A0E3B-0272-4BE5-ABD9-A3EDB4780C72}"/>
              </a:ext>
            </a:extLst>
          </p:cNvPr>
          <p:cNvSpPr/>
          <p:nvPr/>
        </p:nvSpPr>
        <p:spPr>
          <a:xfrm>
            <a:off x="4435718" y="5052372"/>
            <a:ext cx="3369922" cy="1563053"/>
          </a:xfrm>
          <a:prstGeom prst="roundRect">
            <a:avLst>
              <a:gd name="adj" fmla="val 9467"/>
            </a:avLst>
          </a:prstGeom>
          <a:solidFill>
            <a:srgbClr val="E7E6E6"/>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數學運算思維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自然運算思維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程式設計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資訊安全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E-game</a:t>
            </a:r>
          </a:p>
        </p:txBody>
      </p:sp>
      <p:pic>
        <p:nvPicPr>
          <p:cNvPr id="23" name="圖片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435718" y="4065551"/>
            <a:ext cx="788128" cy="838975"/>
          </a:xfrm>
          <a:prstGeom prst="rect">
            <a:avLst/>
          </a:prstGeom>
        </p:spPr>
      </p:pic>
      <p:cxnSp>
        <p:nvCxnSpPr>
          <p:cNvPr id="5" name="直線接點 4"/>
          <p:cNvCxnSpPr/>
          <p:nvPr/>
        </p:nvCxnSpPr>
        <p:spPr>
          <a:xfrm>
            <a:off x="456943" y="4614779"/>
            <a:ext cx="3327734" cy="0"/>
          </a:xfrm>
          <a:prstGeom prst="line">
            <a:avLst/>
          </a:prstGeom>
          <a:ln>
            <a:solidFill>
              <a:srgbClr val="E7E6E6"/>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7" name="手繪多邊形: 圖案 5">
            <a:extLst>
              <a:ext uri="{FF2B5EF4-FFF2-40B4-BE49-F238E27FC236}">
                <a16:creationId xmlns:a16="http://schemas.microsoft.com/office/drawing/2014/main" id="{C4424A9B-5946-48D6-9030-4DA368C6E5C4}"/>
              </a:ext>
            </a:extLst>
          </p:cNvPr>
          <p:cNvSpPr/>
          <p:nvPr/>
        </p:nvSpPr>
        <p:spPr>
          <a:xfrm>
            <a:off x="4177490" y="1010653"/>
            <a:ext cx="3886379" cy="5847347"/>
          </a:xfrm>
          <a:custGeom>
            <a:avLst/>
            <a:gdLst>
              <a:gd name="connsiteX0" fmla="*/ 446241 w 4892462"/>
              <a:gd name="connsiteY0" fmla="*/ 0 h 5847347"/>
              <a:gd name="connsiteX1" fmla="*/ 4446221 w 4892462"/>
              <a:gd name="connsiteY1" fmla="*/ 0 h 5847347"/>
              <a:gd name="connsiteX2" fmla="*/ 4892462 w 4892462"/>
              <a:gd name="connsiteY2" fmla="*/ 446241 h 5847347"/>
              <a:gd name="connsiteX3" fmla="*/ 4892462 w 4892462"/>
              <a:gd name="connsiteY3" fmla="*/ 5847347 h 5847347"/>
              <a:gd name="connsiteX4" fmla="*/ 0 w 4892462"/>
              <a:gd name="connsiteY4" fmla="*/ 5847347 h 5847347"/>
              <a:gd name="connsiteX5" fmla="*/ 0 w 4892462"/>
              <a:gd name="connsiteY5" fmla="*/ 446241 h 5847347"/>
              <a:gd name="connsiteX6" fmla="*/ 446241 w 4892462"/>
              <a:gd name="connsiteY6" fmla="*/ 0 h 584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2462" h="5847347">
                <a:moveTo>
                  <a:pt x="446241" y="0"/>
                </a:moveTo>
                <a:lnTo>
                  <a:pt x="4446221" y="0"/>
                </a:lnTo>
                <a:cubicBezTo>
                  <a:pt x="4692673" y="0"/>
                  <a:pt x="4892462" y="199789"/>
                  <a:pt x="4892462" y="446241"/>
                </a:cubicBezTo>
                <a:lnTo>
                  <a:pt x="4892462" y="5847347"/>
                </a:lnTo>
                <a:lnTo>
                  <a:pt x="0" y="5847347"/>
                </a:lnTo>
                <a:lnTo>
                  <a:pt x="0" y="446241"/>
                </a:lnTo>
                <a:cubicBezTo>
                  <a:pt x="0" y="199789"/>
                  <a:pt x="199789" y="0"/>
                  <a:pt x="446241" y="0"/>
                </a:cubicBezTo>
                <a:close/>
              </a:path>
            </a:pathLst>
          </a:cu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t"/>
          <a:lstStyle/>
          <a:p>
            <a:pPr marL="457200" marR="0" lvl="1" indent="0" algn="l" defTabSz="457200" rtl="0" eaLnBrk="1" fontAlgn="auto" latinLnBrk="0" hangingPunct="1">
              <a:lnSpc>
                <a:spcPct val="150000"/>
              </a:lnSpc>
              <a:spcBef>
                <a:spcPts val="0"/>
              </a:spcBef>
              <a:spcAft>
                <a:spcPts val="0"/>
              </a:spcAft>
              <a:buClrTx/>
              <a:buSzTx/>
              <a:buFontTx/>
              <a:buNone/>
              <a:tabLst/>
              <a:defRPr/>
            </a:pPr>
            <a:endParaRPr kumimoji="0" lang="en-US" altLang="zh-TW" sz="1400" b="1" i="0" u="none" strike="noStrike" kern="0" cap="none" spc="0" normalizeH="0" baseline="0" noProof="0" dirty="0">
              <a:ln>
                <a:noFill/>
              </a:ln>
              <a:solidFill>
                <a:srgbClr val="1974C2"/>
              </a:solidFill>
              <a:effectLst/>
              <a:uLnTx/>
              <a:uFillTx/>
              <a:latin typeface="微軟正黑體"/>
              <a:ea typeface="微軟正黑體"/>
              <a:cs typeface="+mn-cs"/>
              <a:sym typeface="Arial"/>
            </a:endParaRPr>
          </a:p>
        </p:txBody>
      </p:sp>
      <p:cxnSp>
        <p:nvCxnSpPr>
          <p:cNvPr id="28" name="直線接點 27"/>
          <p:cNvCxnSpPr/>
          <p:nvPr/>
        </p:nvCxnSpPr>
        <p:spPr>
          <a:xfrm>
            <a:off x="4435718" y="3874168"/>
            <a:ext cx="3327734" cy="0"/>
          </a:xfrm>
          <a:prstGeom prst="line">
            <a:avLst/>
          </a:prstGeom>
          <a:ln>
            <a:solidFill>
              <a:srgbClr val="E7E6E6"/>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29" name="圖片 28">
            <a:extLst>
              <a:ext uri="{FF2B5EF4-FFF2-40B4-BE49-F238E27FC236}">
                <a16:creationId xmlns:a16="http://schemas.microsoft.com/office/drawing/2014/main" id="{33387758-A2F8-471F-9A33-73713FBB9B1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191813" y="3872083"/>
            <a:ext cx="3780000" cy="2360577"/>
          </a:xfrm>
          <a:prstGeom prst="roundRect">
            <a:avLst>
              <a:gd name="adj" fmla="val 7239"/>
            </a:avLst>
          </a:prstGeom>
        </p:spPr>
      </p:pic>
    </p:spTree>
    <p:extLst>
      <p:ext uri="{BB962C8B-B14F-4D97-AF65-F5344CB8AC3E}">
        <p14:creationId xmlns:p14="http://schemas.microsoft.com/office/powerpoint/2010/main" val="40496985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5BA9C0-56CD-48FB-8528-C18A1E0D3ED9}"/>
              </a:ext>
            </a:extLst>
          </p:cNvPr>
          <p:cNvSpPr>
            <a:spLocks noGrp="1"/>
          </p:cNvSpPr>
          <p:nvPr>
            <p:ph type="title"/>
          </p:nvPr>
        </p:nvSpPr>
        <p:spPr>
          <a:xfrm>
            <a:off x="702733" y="202322"/>
            <a:ext cx="10515600" cy="708301"/>
          </a:xfrm>
        </p:spPr>
        <p:txBody>
          <a:bodyPr>
            <a:normAutofit/>
          </a:bodyPr>
          <a:lstStyle/>
          <a:p>
            <a:r>
              <a:rPr lang="zh-TW" altLang="en-US" sz="4000" b="1" dirty="0">
                <a:solidFill>
                  <a:srgbClr val="7030A0"/>
                </a:solidFill>
              </a:rPr>
              <a:t>素養導向數位內容</a:t>
            </a:r>
          </a:p>
        </p:txBody>
      </p:sp>
      <p:sp>
        <p:nvSpPr>
          <p:cNvPr id="4" name="投影片編號版面配置區 3">
            <a:extLst>
              <a:ext uri="{FF2B5EF4-FFF2-40B4-BE49-F238E27FC236}">
                <a16:creationId xmlns:a16="http://schemas.microsoft.com/office/drawing/2014/main" id="{661966AD-E933-4ABC-94B5-D27B1C919435}"/>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pic>
        <p:nvPicPr>
          <p:cNvPr id="15" name="圖片 14">
            <a:extLst>
              <a:ext uri="{FF2B5EF4-FFF2-40B4-BE49-F238E27FC236}">
                <a16:creationId xmlns:a16="http://schemas.microsoft.com/office/drawing/2014/main" id="{0424F74E-D2DA-4E78-94CE-2A5410620A51}"/>
              </a:ext>
            </a:extLst>
          </p:cNvPr>
          <p:cNvPicPr>
            <a:picLocks noChangeAspect="1"/>
          </p:cNvPicPr>
          <p:nvPr/>
        </p:nvPicPr>
        <p:blipFill rotWithShape="1">
          <a:blip r:embed="rId2"/>
          <a:srcRect l="5430"/>
          <a:stretch/>
        </p:blipFill>
        <p:spPr>
          <a:xfrm>
            <a:off x="335027" y="910623"/>
            <a:ext cx="5324024" cy="3092090"/>
          </a:xfrm>
          <a:prstGeom prst="roundRect">
            <a:avLst>
              <a:gd name="adj" fmla="val 4931"/>
            </a:avLst>
          </a:prstGeom>
          <a:ln w="19050">
            <a:solidFill>
              <a:srgbClr val="E7E6E6"/>
            </a:solidFill>
          </a:ln>
        </p:spPr>
      </p:pic>
      <p:pic>
        <p:nvPicPr>
          <p:cNvPr id="16" name="圖片 15">
            <a:extLst>
              <a:ext uri="{FF2B5EF4-FFF2-40B4-BE49-F238E27FC236}">
                <a16:creationId xmlns:a16="http://schemas.microsoft.com/office/drawing/2014/main" id="{40893A66-96A1-4124-AA6A-ABA6AAA3D8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0533" y="910623"/>
            <a:ext cx="5680315" cy="3092090"/>
          </a:xfrm>
          <a:prstGeom prst="roundRect">
            <a:avLst>
              <a:gd name="adj" fmla="val 4931"/>
            </a:avLst>
          </a:prstGeom>
          <a:ln w="19050">
            <a:solidFill>
              <a:srgbClr val="E7E6E6"/>
            </a:solidFill>
          </a:ln>
        </p:spPr>
      </p:pic>
      <p:pic>
        <p:nvPicPr>
          <p:cNvPr id="17" name="內容版面配置區 11">
            <a:extLst>
              <a:ext uri="{FF2B5EF4-FFF2-40B4-BE49-F238E27FC236}">
                <a16:creationId xmlns:a16="http://schemas.microsoft.com/office/drawing/2014/main" id="{89C1064F-0EF6-4AD2-8FB4-D7E6A4A6B85E}"/>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l="1074"/>
          <a:stretch/>
        </p:blipFill>
        <p:spPr>
          <a:xfrm>
            <a:off x="335027" y="4100321"/>
            <a:ext cx="5329936" cy="2621154"/>
          </a:xfrm>
          <a:prstGeom prst="roundRect">
            <a:avLst>
              <a:gd name="adj" fmla="val 4931"/>
            </a:avLst>
          </a:prstGeom>
          <a:ln w="19050">
            <a:solidFill>
              <a:srgbClr val="E7E6E6"/>
            </a:solidFill>
          </a:ln>
        </p:spPr>
      </p:pic>
      <p:pic>
        <p:nvPicPr>
          <p:cNvPr id="18" name="圖片 17">
            <a:extLst>
              <a:ext uri="{FF2B5EF4-FFF2-40B4-BE49-F238E27FC236}">
                <a16:creationId xmlns:a16="http://schemas.microsoft.com/office/drawing/2014/main" id="{3DC88FCB-D0EE-4A71-9775-0DE9B65AF911}"/>
              </a:ext>
            </a:extLst>
          </p:cNvPr>
          <p:cNvPicPr>
            <a:picLocks noChangeAspect="1"/>
          </p:cNvPicPr>
          <p:nvPr/>
        </p:nvPicPr>
        <p:blipFill rotWithShape="1">
          <a:blip r:embed="rId5"/>
          <a:srcRect r="3914"/>
          <a:stretch/>
        </p:blipFill>
        <p:spPr>
          <a:xfrm>
            <a:off x="5960533" y="4100321"/>
            <a:ext cx="5680316" cy="2621153"/>
          </a:xfrm>
          <a:prstGeom prst="roundRect">
            <a:avLst>
              <a:gd name="adj" fmla="val 4931"/>
            </a:avLst>
          </a:prstGeom>
          <a:ln w="19050">
            <a:solidFill>
              <a:srgbClr val="E7E6E6"/>
            </a:solidFill>
          </a:ln>
        </p:spPr>
      </p:pic>
    </p:spTree>
    <p:extLst>
      <p:ext uri="{BB962C8B-B14F-4D97-AF65-F5344CB8AC3E}">
        <p14:creationId xmlns:p14="http://schemas.microsoft.com/office/powerpoint/2010/main" val="12265232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8B34D7B-5622-42B4-B027-6FDF84F82D48}"/>
              </a:ext>
            </a:extLst>
          </p:cNvPr>
          <p:cNvSpPr>
            <a:spLocks noGrp="1"/>
          </p:cNvSpPr>
          <p:nvPr>
            <p:ph type="title"/>
          </p:nvPr>
        </p:nvSpPr>
        <p:spPr>
          <a:xfrm>
            <a:off x="637960" y="355166"/>
            <a:ext cx="10515600" cy="708301"/>
          </a:xfrm>
        </p:spPr>
        <p:txBody>
          <a:bodyPr>
            <a:normAutofit/>
          </a:bodyPr>
          <a:lstStyle/>
          <a:p>
            <a:r>
              <a:rPr lang="zh-TW" altLang="en-US" sz="4000" b="1" dirty="0">
                <a:solidFill>
                  <a:srgbClr val="7030A0"/>
                </a:solidFill>
              </a:rPr>
              <a:t>未來教材開發方向</a:t>
            </a:r>
          </a:p>
        </p:txBody>
      </p:sp>
      <p:sp>
        <p:nvSpPr>
          <p:cNvPr id="4" name="投影片編號版面配置區 3">
            <a:extLst>
              <a:ext uri="{FF2B5EF4-FFF2-40B4-BE49-F238E27FC236}">
                <a16:creationId xmlns:a16="http://schemas.microsoft.com/office/drawing/2014/main" id="{65F96DD2-C4E3-4C19-9051-7AA4EFF87AD9}"/>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7" name="矩形: 圓角 6">
            <a:extLst>
              <a:ext uri="{FF2B5EF4-FFF2-40B4-BE49-F238E27FC236}">
                <a16:creationId xmlns:a16="http://schemas.microsoft.com/office/drawing/2014/main" id="{DB9924E3-CCDB-4664-9424-7E7EDDEA9B51}"/>
              </a:ext>
            </a:extLst>
          </p:cNvPr>
          <p:cNvSpPr/>
          <p:nvPr/>
        </p:nvSpPr>
        <p:spPr>
          <a:xfrm>
            <a:off x="550361" y="1436493"/>
            <a:ext cx="5345399" cy="2787305"/>
          </a:xfrm>
          <a:prstGeom prst="roundRect">
            <a:avLst>
              <a:gd name="adj" fmla="val 12589"/>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srgbClr val="EE4C3C"/>
                </a:solidFill>
                <a:effectLst/>
                <a:uLnTx/>
                <a:uFillTx/>
                <a:latin typeface="微軟正黑體"/>
                <a:ea typeface="微軟正黑體"/>
                <a:cs typeface="+mn-cs"/>
              </a:rPr>
              <a:t>新開發教材</a:t>
            </a:r>
            <a:endParaRPr kumimoji="0" lang="en-US" altLang="zh-TW" sz="2400" b="1" i="0" u="none" strike="noStrike" kern="1200" cap="none" spc="0" normalizeH="0" baseline="0" noProof="0" dirty="0">
              <a:ln>
                <a:noFill/>
              </a:ln>
              <a:solidFill>
                <a:srgbClr val="EE4C3C"/>
              </a:solidFill>
              <a:effectLst/>
              <a:uLnTx/>
              <a:uFillTx/>
              <a:latin typeface="微軟正黑體"/>
              <a:ea typeface="微軟正黑體"/>
              <a:cs typeface="+mn-cs"/>
            </a:endParaRPr>
          </a:p>
          <a:p>
            <a:pPr marL="612000" marR="0" lvl="3" indent="-457200" algn="just"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一</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社會：再造歷史現場、文化保存、臺灣史、傳統技藝</a:t>
            </a:r>
          </a:p>
          <a:p>
            <a:pPr marL="612000" marR="0" lvl="3" indent="-457200" algn="just"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二</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藝術與人文：視覺、表演藝術</a:t>
            </a:r>
          </a:p>
          <a:p>
            <a:pPr marL="612000" marR="0" lvl="3" indent="-457200" algn="just" defTabSz="4572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三</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環境、能源、防災：呼應向山致敬、向海致敬政策，開發國家綠道、愛樹護樹教育等內容</a:t>
            </a:r>
          </a:p>
        </p:txBody>
      </p:sp>
      <p:sp>
        <p:nvSpPr>
          <p:cNvPr id="8" name="等腰三角形 7">
            <a:extLst>
              <a:ext uri="{FF2B5EF4-FFF2-40B4-BE49-F238E27FC236}">
                <a16:creationId xmlns:a16="http://schemas.microsoft.com/office/drawing/2014/main" id="{BA3B31A7-03A8-440B-AA70-81E626B48CC2}"/>
              </a:ext>
            </a:extLst>
          </p:cNvPr>
          <p:cNvSpPr/>
          <p:nvPr/>
        </p:nvSpPr>
        <p:spPr>
          <a:xfrm rot="5400000">
            <a:off x="-35722" y="1500584"/>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black"/>
              </a:solidFill>
              <a:effectLst/>
              <a:uLnTx/>
              <a:uFillTx/>
              <a:latin typeface="微軟正黑體"/>
              <a:ea typeface="微軟正黑體"/>
              <a:cs typeface="+mn-cs"/>
            </a:endParaRPr>
          </a:p>
        </p:txBody>
      </p:sp>
      <p:sp>
        <p:nvSpPr>
          <p:cNvPr id="9" name="矩形: 圓角 8">
            <a:extLst>
              <a:ext uri="{FF2B5EF4-FFF2-40B4-BE49-F238E27FC236}">
                <a16:creationId xmlns:a16="http://schemas.microsoft.com/office/drawing/2014/main" id="{ECFD187C-0119-4401-986A-AF296FE6EAE1}"/>
              </a:ext>
            </a:extLst>
          </p:cNvPr>
          <p:cNvSpPr/>
          <p:nvPr/>
        </p:nvSpPr>
        <p:spPr>
          <a:xfrm>
            <a:off x="550361" y="4596824"/>
            <a:ext cx="5345398" cy="1263291"/>
          </a:xfrm>
          <a:prstGeom prst="roundRect">
            <a:avLst>
              <a:gd name="adj" fmla="val 2486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srgbClr val="EE4C3C"/>
                </a:solidFill>
                <a:effectLst/>
                <a:uLnTx/>
                <a:uFillTx/>
                <a:latin typeface="微軟正黑體"/>
                <a:ea typeface="微軟正黑體"/>
                <a:cs typeface="+mn-cs"/>
              </a:rPr>
              <a:t>持續優化教材</a:t>
            </a:r>
            <a:br>
              <a:rPr kumimoji="0" lang="en-US" altLang="zh-TW" sz="2400" b="1" i="0" u="none" strike="noStrike" kern="1200" cap="none" spc="0" normalizeH="0" baseline="0" noProof="0" dirty="0">
                <a:ln>
                  <a:noFill/>
                </a:ln>
                <a:solidFill>
                  <a:srgbClr val="EE4C3C"/>
                </a:solidFill>
                <a:effectLst/>
                <a:uLnTx/>
                <a:uFillTx/>
                <a:latin typeface="微軟正黑體"/>
                <a:ea typeface="微軟正黑體"/>
                <a:cs typeface="+mn-cs"/>
              </a:rPr>
            </a:b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國語文、本土語文、英語文、數學、 自然</a:t>
            </a:r>
            <a:endParaRPr kumimoji="0" lang="zh-TW" altLang="en-US" sz="2400" b="1" i="0" u="none" strike="noStrike" kern="1200" cap="none" spc="0" normalizeH="0" baseline="0" noProof="0" dirty="0">
              <a:ln>
                <a:noFill/>
              </a:ln>
              <a:solidFill>
                <a:srgbClr val="EE4C3C"/>
              </a:solidFill>
              <a:effectLst/>
              <a:uLnTx/>
              <a:uFillTx/>
              <a:latin typeface="微軟正黑體"/>
              <a:ea typeface="微軟正黑體"/>
              <a:cs typeface="+mn-cs"/>
            </a:endParaRPr>
          </a:p>
        </p:txBody>
      </p:sp>
      <p:sp>
        <p:nvSpPr>
          <p:cNvPr id="10" name="等腰三角形 9">
            <a:extLst>
              <a:ext uri="{FF2B5EF4-FFF2-40B4-BE49-F238E27FC236}">
                <a16:creationId xmlns:a16="http://schemas.microsoft.com/office/drawing/2014/main" id="{59C25956-B6FF-40B3-A905-051B31C00BD2}"/>
              </a:ext>
            </a:extLst>
          </p:cNvPr>
          <p:cNvSpPr/>
          <p:nvPr/>
        </p:nvSpPr>
        <p:spPr>
          <a:xfrm rot="5400000">
            <a:off x="-35720" y="4651933"/>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black"/>
              </a:solidFill>
              <a:effectLst/>
              <a:uLnTx/>
              <a:uFillTx/>
              <a:latin typeface="微軟正黑體"/>
              <a:ea typeface="微軟正黑體"/>
              <a:cs typeface="+mn-cs"/>
            </a:endParaRPr>
          </a:p>
        </p:txBody>
      </p:sp>
      <p:pic>
        <p:nvPicPr>
          <p:cNvPr id="11" name="圖片 10">
            <a:extLst>
              <a:ext uri="{FF2B5EF4-FFF2-40B4-BE49-F238E27FC236}">
                <a16:creationId xmlns:a16="http://schemas.microsoft.com/office/drawing/2014/main" id="{C7D7DD12-2D7C-4CE0-9A8A-15288B8170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2748" y="1577895"/>
            <a:ext cx="5981777" cy="4457899"/>
          </a:xfrm>
          <a:prstGeom prst="roundRect">
            <a:avLst>
              <a:gd name="adj" fmla="val 4873"/>
            </a:avLst>
          </a:prstGeom>
        </p:spPr>
      </p:pic>
    </p:spTree>
    <p:extLst>
      <p:ext uri="{BB962C8B-B14F-4D97-AF65-F5344CB8AC3E}">
        <p14:creationId xmlns:p14="http://schemas.microsoft.com/office/powerpoint/2010/main" val="36257792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81B5FC-F8E9-4E4C-9405-E6A1BCCACA9F}"/>
              </a:ext>
            </a:extLst>
          </p:cNvPr>
          <p:cNvSpPr>
            <a:spLocks noGrp="1"/>
          </p:cNvSpPr>
          <p:nvPr>
            <p:ph type="title"/>
          </p:nvPr>
        </p:nvSpPr>
        <p:spPr>
          <a:xfrm>
            <a:off x="838200" y="229977"/>
            <a:ext cx="10515600" cy="708301"/>
          </a:xfrm>
        </p:spPr>
        <p:txBody>
          <a:bodyPr>
            <a:normAutofit/>
          </a:bodyPr>
          <a:lstStyle/>
          <a:p>
            <a:r>
              <a:rPr lang="zh-TW" altLang="en-US" sz="4000" b="1" dirty="0">
                <a:solidFill>
                  <a:srgbClr val="7030A0"/>
                </a:solidFill>
              </a:rPr>
              <a:t>補助採購數位內容與教學軟體</a:t>
            </a:r>
          </a:p>
        </p:txBody>
      </p:sp>
      <p:sp>
        <p:nvSpPr>
          <p:cNvPr id="4" name="投影片編號版面配置區 3">
            <a:extLst>
              <a:ext uri="{FF2B5EF4-FFF2-40B4-BE49-F238E27FC236}">
                <a16:creationId xmlns:a16="http://schemas.microsoft.com/office/drawing/2014/main" id="{0AA267FC-3168-4A43-8F40-DD34FCD48DD5}"/>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5" name="矩形: 圓角 4">
            <a:extLst>
              <a:ext uri="{FF2B5EF4-FFF2-40B4-BE49-F238E27FC236}">
                <a16:creationId xmlns:a16="http://schemas.microsoft.com/office/drawing/2014/main" id="{8019A915-7D75-4DE7-B5F3-09FE84D77346}"/>
              </a:ext>
            </a:extLst>
          </p:cNvPr>
          <p:cNvSpPr/>
          <p:nvPr/>
        </p:nvSpPr>
        <p:spPr>
          <a:xfrm>
            <a:off x="1044326" y="997730"/>
            <a:ext cx="4855828" cy="2769516"/>
          </a:xfrm>
          <a:prstGeom prst="roundRect">
            <a:avLst>
              <a:gd name="adj" fmla="val 12589"/>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每年二次產品公開徵求及審查，通過納入選購名單。</a:t>
            </a:r>
            <a:endPar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n"/>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6</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日公布第一次選購名單，</a:t>
            </a:r>
            <a:b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b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84</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家及</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762</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項產品。</a:t>
            </a:r>
            <a:endPar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預計</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9</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月中旬公布第二次選購名單。</a:t>
            </a:r>
            <a:endPar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 name="等腰三角形 5">
            <a:extLst>
              <a:ext uri="{FF2B5EF4-FFF2-40B4-BE49-F238E27FC236}">
                <a16:creationId xmlns:a16="http://schemas.microsoft.com/office/drawing/2014/main" id="{678A8299-F83E-4A52-9EF2-54DFE8CE6506}"/>
              </a:ext>
            </a:extLst>
          </p:cNvPr>
          <p:cNvSpPr/>
          <p:nvPr/>
        </p:nvSpPr>
        <p:spPr>
          <a:xfrm rot="5400000">
            <a:off x="-12383" y="1087599"/>
            <a:ext cx="665789" cy="641023"/>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black"/>
              </a:solidFill>
              <a:effectLst/>
              <a:uLnTx/>
              <a:uFillTx/>
              <a:latin typeface="微軟正黑體"/>
              <a:ea typeface="微軟正黑體"/>
              <a:cs typeface="+mn-cs"/>
            </a:endParaRPr>
          </a:p>
        </p:txBody>
      </p:sp>
      <p:sp>
        <p:nvSpPr>
          <p:cNvPr id="7" name="矩形: 圓角 6">
            <a:extLst>
              <a:ext uri="{FF2B5EF4-FFF2-40B4-BE49-F238E27FC236}">
                <a16:creationId xmlns:a16="http://schemas.microsoft.com/office/drawing/2014/main" id="{1778791C-A123-4439-BFE0-186ECD3B3459}"/>
              </a:ext>
            </a:extLst>
          </p:cNvPr>
          <p:cNvSpPr/>
          <p:nvPr/>
        </p:nvSpPr>
        <p:spPr>
          <a:xfrm>
            <a:off x="1044326" y="3951959"/>
            <a:ext cx="4855828" cy="2769516"/>
          </a:xfrm>
          <a:prstGeom prst="roundRect">
            <a:avLst>
              <a:gd name="adj" fmla="val 12589"/>
            </a:avLst>
          </a:prstGeom>
          <a:solidFill>
            <a:srgbClr val="E7E6E6"/>
          </a:solidFill>
          <a:ln w="28575">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zh-TW" altLang="en-US" sz="2400" b="1" i="0" u="none" strike="noStrike" kern="1200" cap="none" spc="0" normalizeH="0" baseline="0" noProof="0" dirty="0">
                <a:ln>
                  <a:noFill/>
                </a:ln>
                <a:solidFill>
                  <a:srgbClr val="EE4C3C"/>
                </a:solidFill>
                <a:effectLst/>
                <a:uLnTx/>
                <a:uFillTx/>
                <a:latin typeface="微軟正黑體" panose="020B0604030504040204" pitchFamily="34" charset="-120"/>
                <a:ea typeface="微軟正黑體" panose="020B0604030504040204" pitchFamily="34" charset="-120"/>
                <a:cs typeface="+mn-cs"/>
              </a:rPr>
              <a:t>課堂教學軟體</a:t>
            </a:r>
          </a:p>
        </p:txBody>
      </p:sp>
      <p:pic>
        <p:nvPicPr>
          <p:cNvPr id="8" name="圖片 7">
            <a:extLst>
              <a:ext uri="{FF2B5EF4-FFF2-40B4-BE49-F238E27FC236}">
                <a16:creationId xmlns:a16="http://schemas.microsoft.com/office/drawing/2014/main" id="{ECE375CD-B2FD-4703-8ABF-828A52292C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0730" y="4601434"/>
            <a:ext cx="3903020" cy="1937478"/>
          </a:xfrm>
          <a:prstGeom prst="rect">
            <a:avLst/>
          </a:prstGeom>
        </p:spPr>
      </p:pic>
      <p:sp>
        <p:nvSpPr>
          <p:cNvPr id="11" name="矩形: 圓角 10">
            <a:extLst>
              <a:ext uri="{FF2B5EF4-FFF2-40B4-BE49-F238E27FC236}">
                <a16:creationId xmlns:a16="http://schemas.microsoft.com/office/drawing/2014/main" id="{D5D2FF39-2C55-4416-B49B-134F6870479D}"/>
              </a:ext>
            </a:extLst>
          </p:cNvPr>
          <p:cNvSpPr/>
          <p:nvPr/>
        </p:nvSpPr>
        <p:spPr>
          <a:xfrm>
            <a:off x="6497972" y="997730"/>
            <a:ext cx="4855828" cy="2769516"/>
          </a:xfrm>
          <a:prstGeom prst="roundRect">
            <a:avLst>
              <a:gd name="adj" fmla="val 12589"/>
            </a:avLst>
          </a:prstGeom>
          <a:solidFill>
            <a:srgbClr val="E7E6E6"/>
          </a:solidFill>
          <a:ln w="28575">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zh-TW" altLang="en-US" sz="2400" b="1" i="0" u="none" strike="noStrike" kern="1200" cap="none" spc="0" normalizeH="0" baseline="0" noProof="0" dirty="0">
                <a:ln>
                  <a:noFill/>
                </a:ln>
                <a:solidFill>
                  <a:srgbClr val="EE4C3C"/>
                </a:solidFill>
                <a:effectLst/>
                <a:uLnTx/>
                <a:uFillTx/>
                <a:latin typeface="微軟正黑體" panose="020B0604030504040204" pitchFamily="34" charset="-120"/>
                <a:ea typeface="微軟正黑體" panose="020B0604030504040204" pitchFamily="34" charset="-120"/>
                <a:cs typeface="+mn-cs"/>
              </a:rPr>
              <a:t>數位內容</a:t>
            </a:r>
          </a:p>
        </p:txBody>
      </p:sp>
      <p:pic>
        <p:nvPicPr>
          <p:cNvPr id="12" name="圖片 11">
            <a:extLst>
              <a:ext uri="{FF2B5EF4-FFF2-40B4-BE49-F238E27FC236}">
                <a16:creationId xmlns:a16="http://schemas.microsoft.com/office/drawing/2014/main" id="{15F6F997-0F99-47DD-9407-1C41481D94E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994359" y="1586130"/>
            <a:ext cx="3863054" cy="2059628"/>
          </a:xfrm>
          <a:prstGeom prst="rect">
            <a:avLst/>
          </a:prstGeom>
        </p:spPr>
      </p:pic>
      <p:sp>
        <p:nvSpPr>
          <p:cNvPr id="14" name="矩形: 圓角 13">
            <a:extLst>
              <a:ext uri="{FF2B5EF4-FFF2-40B4-BE49-F238E27FC236}">
                <a16:creationId xmlns:a16="http://schemas.microsoft.com/office/drawing/2014/main" id="{A780AD38-DB3F-4CEC-9461-63C4AB5F03DE}"/>
              </a:ext>
            </a:extLst>
          </p:cNvPr>
          <p:cNvSpPr/>
          <p:nvPr/>
        </p:nvSpPr>
        <p:spPr>
          <a:xfrm>
            <a:off x="6497972" y="3951959"/>
            <a:ext cx="4855828" cy="2769516"/>
          </a:xfrm>
          <a:prstGeom prst="roundRect">
            <a:avLst>
              <a:gd name="adj" fmla="val 12589"/>
            </a:avLst>
          </a:prstGeom>
          <a:solidFill>
            <a:srgbClr val="E7E6E6"/>
          </a:solidFill>
          <a:ln w="28575">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zh-TW" altLang="en-US" sz="2400" b="1" i="0" u="none" strike="noStrike" kern="1200" cap="none" spc="0" normalizeH="0" baseline="0" noProof="0" dirty="0">
                <a:ln>
                  <a:noFill/>
                </a:ln>
                <a:solidFill>
                  <a:srgbClr val="EE4C3C"/>
                </a:solidFill>
                <a:effectLst/>
                <a:uLnTx/>
                <a:uFillTx/>
                <a:latin typeface="微軟正黑體" panose="020B0604030504040204" pitchFamily="34" charset="-120"/>
                <a:ea typeface="微軟正黑體" panose="020B0604030504040204" pitchFamily="34" charset="-120"/>
                <a:cs typeface="+mn-cs"/>
              </a:rPr>
              <a:t>遠距教學軟體</a:t>
            </a:r>
          </a:p>
        </p:txBody>
      </p:sp>
      <p:pic>
        <p:nvPicPr>
          <p:cNvPr id="15" name="圖片 14">
            <a:extLst>
              <a:ext uri="{FF2B5EF4-FFF2-40B4-BE49-F238E27FC236}">
                <a16:creationId xmlns:a16="http://schemas.microsoft.com/office/drawing/2014/main" id="{510A85B1-4C89-42CA-9594-AF271DE55D9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994359" y="4582272"/>
            <a:ext cx="3863054" cy="1975802"/>
          </a:xfrm>
          <a:prstGeom prst="rect">
            <a:avLst/>
          </a:prstGeom>
        </p:spPr>
      </p:pic>
    </p:spTree>
    <p:extLst>
      <p:ext uri="{BB962C8B-B14F-4D97-AF65-F5344CB8AC3E}">
        <p14:creationId xmlns:p14="http://schemas.microsoft.com/office/powerpoint/2010/main" val="24623777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776CA911-312D-4A98-AAD8-99E88A658CA7}"/>
              </a:ext>
            </a:extLst>
          </p:cNvPr>
          <p:cNvSpPr>
            <a:spLocks noGrp="1"/>
          </p:cNvSpPr>
          <p:nvPr>
            <p:ph type="title"/>
          </p:nvPr>
        </p:nvSpPr>
        <p:spPr>
          <a:xfrm>
            <a:off x="1103086" y="1240971"/>
            <a:ext cx="10508342" cy="1970062"/>
          </a:xfrm>
          <a:solidFill>
            <a:srgbClr val="FFFFFF">
              <a:alpha val="50196"/>
            </a:srgbClr>
          </a:solidFill>
          <a:effectLst>
            <a:softEdge rad="114300"/>
          </a:effectLst>
        </p:spPr>
        <p:txBody>
          <a:bodyPr vert="horz" lIns="91440" tIns="45720" rIns="91440" bIns="45720" rtlCol="0" anchor="ctr">
            <a:normAutofit/>
          </a:bodyPr>
          <a:lstStyle/>
          <a:p>
            <a:r>
              <a:rPr lang="zh-TW" altLang="en-US" sz="4800" dirty="0"/>
              <a:t>  推動中小學數位學習精進方案</a:t>
            </a:r>
          </a:p>
        </p:txBody>
      </p:sp>
      <p:sp>
        <p:nvSpPr>
          <p:cNvPr id="13" name="投影片編號版面配置區 12">
            <a:extLst>
              <a:ext uri="{FF2B5EF4-FFF2-40B4-BE49-F238E27FC236}">
                <a16:creationId xmlns:a16="http://schemas.microsoft.com/office/drawing/2014/main" id="{86EF972E-AE1B-42D9-9896-F9BF022012A9}"/>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l" defTabSz="457200" rtl="0" eaLnBrk="1" fontAlgn="auto" latinLnBrk="0" hangingPunct="1">
                <a:lnSpc>
                  <a:spcPct val="100000"/>
                </a:lnSpc>
                <a:spcBef>
                  <a:spcPts val="0"/>
                </a:spcBef>
                <a:spcAft>
                  <a:spcPts val="0"/>
                </a:spcAft>
                <a:buClrTx/>
                <a:buSzTx/>
                <a:buFontTx/>
                <a:buNone/>
                <a:tabLst/>
                <a:defRPr/>
              </a:pPr>
              <a:t>19</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9" name="標題 1">
            <a:extLst>
              <a:ext uri="{FF2B5EF4-FFF2-40B4-BE49-F238E27FC236}">
                <a16:creationId xmlns:a16="http://schemas.microsoft.com/office/drawing/2014/main" id="{3D3BEDA3-0B6E-4C3C-B145-8370C73311E7}"/>
              </a:ext>
            </a:extLst>
          </p:cNvPr>
          <p:cNvSpPr txBox="1">
            <a:spLocks/>
          </p:cNvSpPr>
          <p:nvPr/>
        </p:nvSpPr>
        <p:spPr>
          <a:xfrm>
            <a:off x="1203294" y="2894596"/>
            <a:ext cx="6474732" cy="2539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j-cs"/>
              </a:rPr>
              <a:t>教育大數據分析</a:t>
            </a:r>
          </a:p>
        </p:txBody>
      </p:sp>
    </p:spTree>
    <p:extLst>
      <p:ext uri="{BB962C8B-B14F-4D97-AF65-F5344CB8AC3E}">
        <p14:creationId xmlns:p14="http://schemas.microsoft.com/office/powerpoint/2010/main" val="2106109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FE6C815-A494-A7DA-8C10-08C118DEE3F6}"/>
              </a:ext>
            </a:extLst>
          </p:cNvPr>
          <p:cNvSpPr>
            <a:spLocks noGrp="1"/>
          </p:cNvSpPr>
          <p:nvPr>
            <p:ph type="title"/>
          </p:nvPr>
        </p:nvSpPr>
        <p:spPr/>
        <p:txBody>
          <a:bodyPr/>
          <a:lstStyle/>
          <a:p>
            <a:pPr algn="ctr"/>
            <a:r>
              <a:rPr lang="zh-TW" altLang="en-US" sz="4000" b="1" dirty="0">
                <a:solidFill>
                  <a:srgbClr val="7030A0"/>
                </a:solidFill>
              </a:rPr>
              <a:t>冷氣、中央廚房，接著是</a:t>
            </a:r>
            <a:r>
              <a:rPr lang="en-US" altLang="zh-TW" sz="4000" b="1" dirty="0">
                <a:solidFill>
                  <a:srgbClr val="7030A0"/>
                </a:solidFill>
              </a:rPr>
              <a:t>……</a:t>
            </a:r>
            <a:endParaRPr lang="zh-TW" altLang="en-US" sz="4000" b="1" dirty="0">
              <a:solidFill>
                <a:srgbClr val="7030A0"/>
              </a:solidFill>
            </a:endParaRPr>
          </a:p>
        </p:txBody>
      </p:sp>
      <p:sp>
        <p:nvSpPr>
          <p:cNvPr id="3" name="內容版面配置區 2">
            <a:extLst>
              <a:ext uri="{FF2B5EF4-FFF2-40B4-BE49-F238E27FC236}">
                <a16:creationId xmlns:a16="http://schemas.microsoft.com/office/drawing/2014/main" id="{E1BA966E-D4A7-CFA8-B4EF-2926AE9BD465}"/>
              </a:ext>
            </a:extLst>
          </p:cNvPr>
          <p:cNvSpPr>
            <a:spLocks noGrp="1"/>
          </p:cNvSpPr>
          <p:nvPr>
            <p:ph idx="1"/>
          </p:nvPr>
        </p:nvSpPr>
        <p:spPr/>
        <p:txBody>
          <a:bodyPr/>
          <a:lstStyle/>
          <a:p>
            <a:endParaRPr lang="zh-TW" altLang="en-US" dirty="0"/>
          </a:p>
        </p:txBody>
      </p:sp>
      <p:pic>
        <p:nvPicPr>
          <p:cNvPr id="2052" name="Picture 4">
            <a:extLst>
              <a:ext uri="{FF2B5EF4-FFF2-40B4-BE49-F238E27FC236}">
                <a16:creationId xmlns:a16="http://schemas.microsoft.com/office/drawing/2014/main" id="{2D4A8103-AC62-48E6-44D5-9BF7408D58E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07369" y="1622866"/>
            <a:ext cx="6007369" cy="42676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2177D41-0B7F-7F2A-197E-988004EDD48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22866"/>
            <a:ext cx="6007369" cy="4267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93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1000" fill="hold"/>
                                        <p:tgtEl>
                                          <p:spTgt spid="2054"/>
                                        </p:tgtEl>
                                        <p:attrNameLst>
                                          <p:attrName>ppt_w</p:attrName>
                                        </p:attrNameLst>
                                      </p:cBhvr>
                                      <p:tavLst>
                                        <p:tav tm="0">
                                          <p:val>
                                            <p:fltVal val="0"/>
                                          </p:val>
                                        </p:tav>
                                        <p:tav tm="100000">
                                          <p:val>
                                            <p:strVal val="#ppt_w"/>
                                          </p:val>
                                        </p:tav>
                                      </p:tavLst>
                                    </p:anim>
                                    <p:anim calcmode="lin" valueType="num">
                                      <p:cBhvr>
                                        <p:cTn id="8" dur="1000" fill="hold"/>
                                        <p:tgtEl>
                                          <p:spTgt spid="2054"/>
                                        </p:tgtEl>
                                        <p:attrNameLst>
                                          <p:attrName>ppt_h</p:attrName>
                                        </p:attrNameLst>
                                      </p:cBhvr>
                                      <p:tavLst>
                                        <p:tav tm="0">
                                          <p:val>
                                            <p:fltVal val="0"/>
                                          </p:val>
                                        </p:tav>
                                        <p:tav tm="100000">
                                          <p:val>
                                            <p:strVal val="#ppt_h"/>
                                          </p:val>
                                        </p:tav>
                                      </p:tavLst>
                                    </p:anim>
                                    <p:anim calcmode="lin" valueType="num">
                                      <p:cBhvr>
                                        <p:cTn id="9" dur="1000" fill="hold"/>
                                        <p:tgtEl>
                                          <p:spTgt spid="2054"/>
                                        </p:tgtEl>
                                        <p:attrNameLst>
                                          <p:attrName>style.rotation</p:attrName>
                                        </p:attrNameLst>
                                      </p:cBhvr>
                                      <p:tavLst>
                                        <p:tav tm="0">
                                          <p:val>
                                            <p:fltVal val="90"/>
                                          </p:val>
                                        </p:tav>
                                        <p:tav tm="100000">
                                          <p:val>
                                            <p:fltVal val="0"/>
                                          </p:val>
                                        </p:tav>
                                      </p:tavLst>
                                    </p:anim>
                                    <p:animEffect transition="in" filter="fade">
                                      <p:cBhvr>
                                        <p:cTn id="10" dur="1000"/>
                                        <p:tgtEl>
                                          <p:spTgt spid="205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 calcmode="lin" valueType="num">
                                      <p:cBhvr>
                                        <p:cTn id="15" dur="1000" fill="hold"/>
                                        <p:tgtEl>
                                          <p:spTgt spid="2052"/>
                                        </p:tgtEl>
                                        <p:attrNameLst>
                                          <p:attrName>ppt_w</p:attrName>
                                        </p:attrNameLst>
                                      </p:cBhvr>
                                      <p:tavLst>
                                        <p:tav tm="0">
                                          <p:val>
                                            <p:fltVal val="0"/>
                                          </p:val>
                                        </p:tav>
                                        <p:tav tm="100000">
                                          <p:val>
                                            <p:strVal val="#ppt_w"/>
                                          </p:val>
                                        </p:tav>
                                      </p:tavLst>
                                    </p:anim>
                                    <p:anim calcmode="lin" valueType="num">
                                      <p:cBhvr>
                                        <p:cTn id="16" dur="1000" fill="hold"/>
                                        <p:tgtEl>
                                          <p:spTgt spid="2052"/>
                                        </p:tgtEl>
                                        <p:attrNameLst>
                                          <p:attrName>ppt_h</p:attrName>
                                        </p:attrNameLst>
                                      </p:cBhvr>
                                      <p:tavLst>
                                        <p:tav tm="0">
                                          <p:val>
                                            <p:fltVal val="0"/>
                                          </p:val>
                                        </p:tav>
                                        <p:tav tm="100000">
                                          <p:val>
                                            <p:strVal val="#ppt_h"/>
                                          </p:val>
                                        </p:tav>
                                      </p:tavLst>
                                    </p:anim>
                                    <p:anim calcmode="lin" valueType="num">
                                      <p:cBhvr>
                                        <p:cTn id="17" dur="1000" fill="hold"/>
                                        <p:tgtEl>
                                          <p:spTgt spid="2052"/>
                                        </p:tgtEl>
                                        <p:attrNameLst>
                                          <p:attrName>style.rotation</p:attrName>
                                        </p:attrNameLst>
                                      </p:cBhvr>
                                      <p:tavLst>
                                        <p:tav tm="0">
                                          <p:val>
                                            <p:fltVal val="90"/>
                                          </p:val>
                                        </p:tav>
                                        <p:tav tm="100000">
                                          <p:val>
                                            <p:fltVal val="0"/>
                                          </p:val>
                                        </p:tav>
                                      </p:tavLst>
                                    </p:anim>
                                    <p:animEffect transition="in" filter="fade">
                                      <p:cBhvr>
                                        <p:cTn id="18" dur="10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 name="群組 112"/>
          <p:cNvGrpSpPr/>
          <p:nvPr/>
        </p:nvGrpSpPr>
        <p:grpSpPr>
          <a:xfrm>
            <a:off x="400983" y="866453"/>
            <a:ext cx="11674004" cy="5650160"/>
            <a:chOff x="400983" y="866453"/>
            <a:chExt cx="11674004" cy="5650160"/>
          </a:xfrm>
        </p:grpSpPr>
        <p:cxnSp>
          <p:nvCxnSpPr>
            <p:cNvPr id="6" name="接點: 肘形 5">
              <a:extLst>
                <a:ext uri="{FF2B5EF4-FFF2-40B4-BE49-F238E27FC236}">
                  <a16:creationId xmlns:a16="http://schemas.microsoft.com/office/drawing/2014/main" id="{BE73DBF8-74CB-458D-9922-C9E946C3BC68}"/>
                </a:ext>
              </a:extLst>
            </p:cNvPr>
            <p:cNvCxnSpPr>
              <a:stCxn id="15" idx="3"/>
              <a:endCxn id="10" idx="1"/>
            </p:cNvCxnSpPr>
            <p:nvPr/>
          </p:nvCxnSpPr>
          <p:spPr>
            <a:xfrm flipH="1">
              <a:off x="400983" y="5112842"/>
              <a:ext cx="11419304" cy="674226"/>
            </a:xfrm>
            <a:prstGeom prst="bentConnector5">
              <a:avLst>
                <a:gd name="adj1" fmla="val -2002"/>
                <a:gd name="adj2" fmla="val 227834"/>
                <a:gd name="adj3" fmla="val 101525"/>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7DFCD87F-DE02-4C7B-A59A-3CA30C572A07}"/>
                </a:ext>
              </a:extLst>
            </p:cNvPr>
            <p:cNvSpPr/>
            <p:nvPr/>
          </p:nvSpPr>
          <p:spPr>
            <a:xfrm>
              <a:off x="12029268" y="2947247"/>
              <a:ext cx="45719" cy="216559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8" name="矩形 7">
              <a:extLst>
                <a:ext uri="{FF2B5EF4-FFF2-40B4-BE49-F238E27FC236}">
                  <a16:creationId xmlns:a16="http://schemas.microsoft.com/office/drawing/2014/main" id="{498D2CE4-6F45-4958-8B15-0434DBDC251A}"/>
                </a:ext>
              </a:extLst>
            </p:cNvPr>
            <p:cNvSpPr/>
            <p:nvPr/>
          </p:nvSpPr>
          <p:spPr>
            <a:xfrm rot="16200000">
              <a:off x="11846817" y="3900496"/>
              <a:ext cx="45719" cy="34258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9" name="矩形 8">
              <a:extLst>
                <a:ext uri="{FF2B5EF4-FFF2-40B4-BE49-F238E27FC236}">
                  <a16:creationId xmlns:a16="http://schemas.microsoft.com/office/drawing/2014/main" id="{D488AA8A-03F9-49D0-A0DA-F32648C70D60}"/>
                </a:ext>
              </a:extLst>
            </p:cNvPr>
            <p:cNvSpPr/>
            <p:nvPr/>
          </p:nvSpPr>
          <p:spPr>
            <a:xfrm rot="16200000">
              <a:off x="11855674" y="2798814"/>
              <a:ext cx="45719" cy="34258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D15B7558-225A-48BF-8F46-B1FCDB187328}"/>
                </a:ext>
              </a:extLst>
            </p:cNvPr>
            <p:cNvSpPr/>
            <p:nvPr/>
          </p:nvSpPr>
          <p:spPr>
            <a:xfrm>
              <a:off x="400983" y="5057522"/>
              <a:ext cx="3854744" cy="1459091"/>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3332CE09-75F6-4634-B26A-CF1005B33C05}"/>
                </a:ext>
              </a:extLst>
            </p:cNvPr>
            <p:cNvSpPr/>
            <p:nvPr/>
          </p:nvSpPr>
          <p:spPr>
            <a:xfrm>
              <a:off x="403617" y="3183926"/>
              <a:ext cx="3854744" cy="1459091"/>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E20D810E-1471-4450-A24E-625AE61CBF65}"/>
                </a:ext>
              </a:extLst>
            </p:cNvPr>
            <p:cNvSpPr/>
            <p:nvPr/>
          </p:nvSpPr>
          <p:spPr>
            <a:xfrm>
              <a:off x="404271" y="1295581"/>
              <a:ext cx="3854744" cy="1459091"/>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A8D16DD9-FE70-45EB-A806-21BE58D6924B}"/>
                </a:ext>
              </a:extLst>
            </p:cNvPr>
            <p:cNvSpPr/>
            <p:nvPr/>
          </p:nvSpPr>
          <p:spPr>
            <a:xfrm>
              <a:off x="4900051" y="1307330"/>
              <a:ext cx="3237671" cy="1027410"/>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4" name="矩形: 圓角 13">
              <a:extLst>
                <a:ext uri="{FF2B5EF4-FFF2-40B4-BE49-F238E27FC236}">
                  <a16:creationId xmlns:a16="http://schemas.microsoft.com/office/drawing/2014/main" id="{3DF7D6CF-0623-4103-B5AA-14CFAB6A2F6B}"/>
                </a:ext>
              </a:extLst>
            </p:cNvPr>
            <p:cNvSpPr/>
            <p:nvPr/>
          </p:nvSpPr>
          <p:spPr>
            <a:xfrm>
              <a:off x="8579330" y="5625946"/>
              <a:ext cx="3237671" cy="886300"/>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40A47C70-5DA7-4B65-AE67-D1FF463ACCB0}"/>
                </a:ext>
              </a:extLst>
            </p:cNvPr>
            <p:cNvSpPr/>
            <p:nvPr/>
          </p:nvSpPr>
          <p:spPr>
            <a:xfrm>
              <a:off x="8582616" y="4669692"/>
              <a:ext cx="3237671" cy="886300"/>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CCD36DCE-92BA-4B2C-93EE-ED2060326C8F}"/>
                </a:ext>
              </a:extLst>
            </p:cNvPr>
            <p:cNvSpPr/>
            <p:nvPr/>
          </p:nvSpPr>
          <p:spPr>
            <a:xfrm>
              <a:off x="8582617" y="3551852"/>
              <a:ext cx="3237671" cy="1052561"/>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44836E56-2477-46E2-8FEE-953B8C60474A}"/>
                </a:ext>
              </a:extLst>
            </p:cNvPr>
            <p:cNvSpPr/>
            <p:nvPr/>
          </p:nvSpPr>
          <p:spPr>
            <a:xfrm>
              <a:off x="8582618" y="2420967"/>
              <a:ext cx="3237671" cy="1052561"/>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452FBFB2-82E1-495C-AD49-D8CCA78311A6}"/>
                </a:ext>
              </a:extLst>
            </p:cNvPr>
            <p:cNvSpPr/>
            <p:nvPr/>
          </p:nvSpPr>
          <p:spPr>
            <a:xfrm>
              <a:off x="8582618" y="1293331"/>
              <a:ext cx="3237671" cy="1052561"/>
            </a:xfrm>
            <a:prstGeom prst="roundRect">
              <a:avLst>
                <a:gd name="adj" fmla="val 9469"/>
              </a:avLst>
            </a:prstGeom>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cxnSp>
          <p:nvCxnSpPr>
            <p:cNvPr id="19" name="直線接點 18">
              <a:extLst>
                <a:ext uri="{FF2B5EF4-FFF2-40B4-BE49-F238E27FC236}">
                  <a16:creationId xmlns:a16="http://schemas.microsoft.com/office/drawing/2014/main" id="{2C1CFF40-8FA5-486E-B627-E57B110C8A96}"/>
                </a:ext>
              </a:extLst>
            </p:cNvPr>
            <p:cNvCxnSpPr/>
            <p:nvPr/>
          </p:nvCxnSpPr>
          <p:spPr>
            <a:xfrm>
              <a:off x="8002846" y="410924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2C92441D-37C5-49D4-8F18-484855A0D33D}"/>
                </a:ext>
              </a:extLst>
            </p:cNvPr>
            <p:cNvSpPr txBox="1"/>
            <p:nvPr/>
          </p:nvSpPr>
          <p:spPr>
            <a:xfrm>
              <a:off x="1142499" y="1430002"/>
              <a:ext cx="13099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iPad</a:t>
              </a:r>
              <a:endPar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endParaRPr>
            </a:p>
          </p:txBody>
        </p:sp>
        <p:sp>
          <p:nvSpPr>
            <p:cNvPr id="21" name="文字方塊 20">
              <a:extLst>
                <a:ext uri="{FF2B5EF4-FFF2-40B4-BE49-F238E27FC236}">
                  <a16:creationId xmlns:a16="http://schemas.microsoft.com/office/drawing/2014/main" id="{BEBFFBEE-67E4-45FC-BBF1-96DCD687DB88}"/>
                </a:ext>
              </a:extLst>
            </p:cNvPr>
            <p:cNvSpPr txBox="1"/>
            <p:nvPr/>
          </p:nvSpPr>
          <p:spPr>
            <a:xfrm>
              <a:off x="1142499" y="1904549"/>
              <a:ext cx="13099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Chromebook</a:t>
              </a:r>
              <a:endPar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endParaRPr>
            </a:p>
          </p:txBody>
        </p:sp>
        <p:sp>
          <p:nvSpPr>
            <p:cNvPr id="22" name="文字方塊 21">
              <a:extLst>
                <a:ext uri="{FF2B5EF4-FFF2-40B4-BE49-F238E27FC236}">
                  <a16:creationId xmlns:a16="http://schemas.microsoft.com/office/drawing/2014/main" id="{03A91C85-131B-4028-8207-BFA0CD2CD911}"/>
                </a:ext>
              </a:extLst>
            </p:cNvPr>
            <p:cNvSpPr txBox="1"/>
            <p:nvPr/>
          </p:nvSpPr>
          <p:spPr>
            <a:xfrm>
              <a:off x="1142497" y="2353027"/>
              <a:ext cx="13099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Windows Laptop</a:t>
              </a:r>
              <a:endPar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endParaRPr>
            </a:p>
          </p:txBody>
        </p:sp>
        <p:sp>
          <p:nvSpPr>
            <p:cNvPr id="23" name="矩形 22">
              <a:extLst>
                <a:ext uri="{FF2B5EF4-FFF2-40B4-BE49-F238E27FC236}">
                  <a16:creationId xmlns:a16="http://schemas.microsoft.com/office/drawing/2014/main" id="{1E347CCD-A2CE-4134-A4A9-4FBA60C07121}"/>
                </a:ext>
              </a:extLst>
            </p:cNvPr>
            <p:cNvSpPr/>
            <p:nvPr/>
          </p:nvSpPr>
          <p:spPr>
            <a:xfrm>
              <a:off x="2755002" y="1841219"/>
              <a:ext cx="141744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載具管理系統</a:t>
              </a:r>
              <a:br>
                <a:rPr kumimoji="0" lang="en-US" altLang="zh-TW"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b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a:t>
              </a:r>
              <a:r>
                <a:rPr kumimoji="0" lang="en-US" altLang="zh-TW"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MDM</a:t>
              </a: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a:t>
              </a:r>
            </a:p>
          </p:txBody>
        </p:sp>
        <p:sp>
          <p:nvSpPr>
            <p:cNvPr id="24" name="文字方塊 23">
              <a:extLst>
                <a:ext uri="{FF2B5EF4-FFF2-40B4-BE49-F238E27FC236}">
                  <a16:creationId xmlns:a16="http://schemas.microsoft.com/office/drawing/2014/main" id="{5B59918D-FB43-400A-9B93-5C53D3E1C112}"/>
                </a:ext>
              </a:extLst>
            </p:cNvPr>
            <p:cNvSpPr txBox="1"/>
            <p:nvPr/>
          </p:nvSpPr>
          <p:spPr>
            <a:xfrm>
              <a:off x="817148" y="3309572"/>
              <a:ext cx="16352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中央學習平臺</a:t>
              </a:r>
            </a:p>
          </p:txBody>
        </p:sp>
        <p:sp>
          <p:nvSpPr>
            <p:cNvPr id="25" name="文字方塊 24">
              <a:extLst>
                <a:ext uri="{FF2B5EF4-FFF2-40B4-BE49-F238E27FC236}">
                  <a16:creationId xmlns:a16="http://schemas.microsoft.com/office/drawing/2014/main" id="{42578D05-6FD2-4DD6-BFDB-0309822120D5}"/>
                </a:ext>
              </a:extLst>
            </p:cNvPr>
            <p:cNvSpPr txBox="1"/>
            <p:nvPr/>
          </p:nvSpPr>
          <p:spPr>
            <a:xfrm>
              <a:off x="817147" y="3783100"/>
              <a:ext cx="16352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地方學習平臺</a:t>
              </a:r>
            </a:p>
          </p:txBody>
        </p:sp>
        <p:sp>
          <p:nvSpPr>
            <p:cNvPr id="26" name="文字方塊 25">
              <a:extLst>
                <a:ext uri="{FF2B5EF4-FFF2-40B4-BE49-F238E27FC236}">
                  <a16:creationId xmlns:a16="http://schemas.microsoft.com/office/drawing/2014/main" id="{2D434EE0-190D-47C1-BE8C-07D51C922899}"/>
                </a:ext>
              </a:extLst>
            </p:cNvPr>
            <p:cNvSpPr txBox="1"/>
            <p:nvPr/>
          </p:nvSpPr>
          <p:spPr>
            <a:xfrm>
              <a:off x="817147" y="4256627"/>
              <a:ext cx="16352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民間學習平臺</a:t>
              </a:r>
            </a:p>
          </p:txBody>
        </p:sp>
        <p:sp>
          <p:nvSpPr>
            <p:cNvPr id="27" name="矩形 26">
              <a:extLst>
                <a:ext uri="{FF2B5EF4-FFF2-40B4-BE49-F238E27FC236}">
                  <a16:creationId xmlns:a16="http://schemas.microsoft.com/office/drawing/2014/main" id="{595F30DD-DB58-4BD9-8C3A-2E250CAB2FA0}"/>
                </a:ext>
              </a:extLst>
            </p:cNvPr>
            <p:cNvSpPr/>
            <p:nvPr/>
          </p:nvSpPr>
          <p:spPr>
            <a:xfrm>
              <a:off x="2841569" y="3781654"/>
              <a:ext cx="1417446"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數位學習平臺</a:t>
              </a:r>
            </a:p>
          </p:txBody>
        </p:sp>
        <p:sp>
          <p:nvSpPr>
            <p:cNvPr id="28" name="文字方塊 27">
              <a:extLst>
                <a:ext uri="{FF2B5EF4-FFF2-40B4-BE49-F238E27FC236}">
                  <a16:creationId xmlns:a16="http://schemas.microsoft.com/office/drawing/2014/main" id="{899F8C3A-D089-42B9-82D8-B1BA258C2DA0}"/>
                </a:ext>
              </a:extLst>
            </p:cNvPr>
            <p:cNvSpPr txBox="1"/>
            <p:nvPr/>
          </p:nvSpPr>
          <p:spPr>
            <a:xfrm>
              <a:off x="1142497" y="5226868"/>
              <a:ext cx="12901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科技化評量</a:t>
              </a:r>
            </a:p>
          </p:txBody>
        </p:sp>
        <p:sp>
          <p:nvSpPr>
            <p:cNvPr id="29" name="文字方塊 28">
              <a:extLst>
                <a:ext uri="{FF2B5EF4-FFF2-40B4-BE49-F238E27FC236}">
                  <a16:creationId xmlns:a16="http://schemas.microsoft.com/office/drawing/2014/main" id="{966BF442-7CA3-4028-ACA0-492D81AC7805}"/>
                </a:ext>
              </a:extLst>
            </p:cNvPr>
            <p:cNvSpPr txBox="1"/>
            <p:nvPr/>
          </p:nvSpPr>
          <p:spPr>
            <a:xfrm>
              <a:off x="1142497" y="5677906"/>
              <a:ext cx="12901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國中會考</a:t>
              </a:r>
            </a:p>
          </p:txBody>
        </p:sp>
        <p:sp>
          <p:nvSpPr>
            <p:cNvPr id="30" name="文字方塊 29">
              <a:extLst>
                <a:ext uri="{FF2B5EF4-FFF2-40B4-BE49-F238E27FC236}">
                  <a16:creationId xmlns:a16="http://schemas.microsoft.com/office/drawing/2014/main" id="{92CD2010-06C4-4030-9C46-83EFB595F649}"/>
                </a:ext>
              </a:extLst>
            </p:cNvPr>
            <p:cNvSpPr txBox="1"/>
            <p:nvPr/>
          </p:nvSpPr>
          <p:spPr>
            <a:xfrm>
              <a:off x="1142497" y="6128942"/>
              <a:ext cx="129012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縣市學力檢測</a:t>
              </a:r>
            </a:p>
          </p:txBody>
        </p:sp>
        <p:sp>
          <p:nvSpPr>
            <p:cNvPr id="31" name="矩形 30">
              <a:extLst>
                <a:ext uri="{FF2B5EF4-FFF2-40B4-BE49-F238E27FC236}">
                  <a16:creationId xmlns:a16="http://schemas.microsoft.com/office/drawing/2014/main" id="{A3EC3016-C825-44DC-8F4D-978A4AB0C21E}"/>
                </a:ext>
              </a:extLst>
            </p:cNvPr>
            <p:cNvSpPr/>
            <p:nvPr/>
          </p:nvSpPr>
          <p:spPr>
            <a:xfrm>
              <a:off x="2841569" y="5669645"/>
              <a:ext cx="1417446" cy="2611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學生學習成效資料</a:t>
              </a:r>
            </a:p>
          </p:txBody>
        </p:sp>
        <p:cxnSp>
          <p:nvCxnSpPr>
            <p:cNvPr id="32" name="直線單箭頭接點 31">
              <a:extLst>
                <a:ext uri="{FF2B5EF4-FFF2-40B4-BE49-F238E27FC236}">
                  <a16:creationId xmlns:a16="http://schemas.microsoft.com/office/drawing/2014/main" id="{295CAFB3-9AEB-43BE-AFBA-04D4D8E9D150}"/>
                </a:ext>
              </a:extLst>
            </p:cNvPr>
            <p:cNvCxnSpPr/>
            <p:nvPr/>
          </p:nvCxnSpPr>
          <p:spPr>
            <a:xfrm>
              <a:off x="2392275" y="2035136"/>
              <a:ext cx="466742" cy="0"/>
            </a:xfrm>
            <a:prstGeom prst="straightConnector1">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3" name="肘形接點 48">
              <a:extLst>
                <a:ext uri="{FF2B5EF4-FFF2-40B4-BE49-F238E27FC236}">
                  <a16:creationId xmlns:a16="http://schemas.microsoft.com/office/drawing/2014/main" id="{915B7C21-8EFE-40FA-AFBE-1E1A57ED5608}"/>
                </a:ext>
              </a:extLst>
            </p:cNvPr>
            <p:cNvCxnSpPr/>
            <p:nvPr/>
          </p:nvCxnSpPr>
          <p:spPr>
            <a:xfrm>
              <a:off x="2392275" y="1563329"/>
              <a:ext cx="466742" cy="471807"/>
            </a:xfrm>
            <a:prstGeom prst="bentConnector3">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4" name="肘形接點 50">
              <a:extLst>
                <a:ext uri="{FF2B5EF4-FFF2-40B4-BE49-F238E27FC236}">
                  <a16:creationId xmlns:a16="http://schemas.microsoft.com/office/drawing/2014/main" id="{515B58C8-BD84-458F-90E2-CF213B939DC3}"/>
                </a:ext>
              </a:extLst>
            </p:cNvPr>
            <p:cNvCxnSpPr/>
            <p:nvPr/>
          </p:nvCxnSpPr>
          <p:spPr>
            <a:xfrm flipV="1">
              <a:off x="2392274" y="2035136"/>
              <a:ext cx="466743" cy="470877"/>
            </a:xfrm>
            <a:prstGeom prst="bentConnector3">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DEF661F2-FF49-498D-81C3-B7A8BB48A5D5}"/>
                </a:ext>
              </a:extLst>
            </p:cNvPr>
            <p:cNvCxnSpPr/>
            <p:nvPr/>
          </p:nvCxnSpPr>
          <p:spPr>
            <a:xfrm>
              <a:off x="2392274" y="3920503"/>
              <a:ext cx="466742" cy="0"/>
            </a:xfrm>
            <a:prstGeom prst="straightConnector1">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4A19E6E5-E450-4680-BB46-AFE5FE4C80FB}"/>
                </a:ext>
              </a:extLst>
            </p:cNvPr>
            <p:cNvCxnSpPr/>
            <p:nvPr/>
          </p:nvCxnSpPr>
          <p:spPr>
            <a:xfrm>
              <a:off x="2392274" y="5808492"/>
              <a:ext cx="466742" cy="0"/>
            </a:xfrm>
            <a:prstGeom prst="straightConnector1">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7" name="肘形接點 61">
              <a:extLst>
                <a:ext uri="{FF2B5EF4-FFF2-40B4-BE49-F238E27FC236}">
                  <a16:creationId xmlns:a16="http://schemas.microsoft.com/office/drawing/2014/main" id="{1D19DD31-3908-4E5F-8C16-5EA0558639E6}"/>
                </a:ext>
              </a:extLst>
            </p:cNvPr>
            <p:cNvCxnSpPr/>
            <p:nvPr/>
          </p:nvCxnSpPr>
          <p:spPr>
            <a:xfrm>
              <a:off x="2392274" y="3448697"/>
              <a:ext cx="466742" cy="471807"/>
            </a:xfrm>
            <a:prstGeom prst="bentConnector3">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8" name="肘形接點 63">
              <a:extLst>
                <a:ext uri="{FF2B5EF4-FFF2-40B4-BE49-F238E27FC236}">
                  <a16:creationId xmlns:a16="http://schemas.microsoft.com/office/drawing/2014/main" id="{BB5C7415-970F-4880-8032-F6A78B3B476B}"/>
                </a:ext>
              </a:extLst>
            </p:cNvPr>
            <p:cNvCxnSpPr/>
            <p:nvPr/>
          </p:nvCxnSpPr>
          <p:spPr>
            <a:xfrm flipV="1">
              <a:off x="2392273" y="3920503"/>
              <a:ext cx="466743" cy="470877"/>
            </a:xfrm>
            <a:prstGeom prst="bentConnector3">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39" name="肘形接點 65">
              <a:extLst>
                <a:ext uri="{FF2B5EF4-FFF2-40B4-BE49-F238E27FC236}">
                  <a16:creationId xmlns:a16="http://schemas.microsoft.com/office/drawing/2014/main" id="{005F3D56-F680-4630-9007-4F9AC5471597}"/>
                </a:ext>
              </a:extLst>
            </p:cNvPr>
            <p:cNvCxnSpPr/>
            <p:nvPr/>
          </p:nvCxnSpPr>
          <p:spPr>
            <a:xfrm flipV="1">
              <a:off x="2392273" y="5808492"/>
              <a:ext cx="466743" cy="470877"/>
            </a:xfrm>
            <a:prstGeom prst="bentConnector3">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40" name="肘形接點 67">
              <a:extLst>
                <a:ext uri="{FF2B5EF4-FFF2-40B4-BE49-F238E27FC236}">
                  <a16:creationId xmlns:a16="http://schemas.microsoft.com/office/drawing/2014/main" id="{E38D58BA-3DC1-44F2-BFED-BEB5C53E3D18}"/>
                </a:ext>
              </a:extLst>
            </p:cNvPr>
            <p:cNvCxnSpPr/>
            <p:nvPr/>
          </p:nvCxnSpPr>
          <p:spPr>
            <a:xfrm>
              <a:off x="2392274" y="5336686"/>
              <a:ext cx="466742" cy="471807"/>
            </a:xfrm>
            <a:prstGeom prst="bentConnector3">
              <a:avLst/>
            </a:prstGeom>
            <a:ln w="1905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41" name="矩形 40">
              <a:extLst>
                <a:ext uri="{FF2B5EF4-FFF2-40B4-BE49-F238E27FC236}">
                  <a16:creationId xmlns:a16="http://schemas.microsoft.com/office/drawing/2014/main" id="{832AECAF-DB43-4D4E-96E8-1F62DDFE4364}"/>
                </a:ext>
              </a:extLst>
            </p:cNvPr>
            <p:cNvSpPr/>
            <p:nvPr/>
          </p:nvSpPr>
          <p:spPr>
            <a:xfrm>
              <a:off x="5431070" y="4757904"/>
              <a:ext cx="1876737" cy="7848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5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教育大數據資料庫</a:t>
              </a:r>
              <a:endParaRPr kumimoji="0" lang="en-US" altLang="zh-TW" sz="15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Edu LRS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+AI</a:t>
              </a:r>
              <a:r>
                <a:rPr kumimoji="0" lang="zh-TW" altLang="en-US" sz="1500" b="1" i="0" u="none" strike="noStrike" kern="1200" cap="none" spc="0" normalizeH="0" baseline="0" noProof="0" dirty="0">
                  <a:ln>
                    <a:noFill/>
                  </a:ln>
                  <a:solidFill>
                    <a:srgbClr val="4472C4">
                      <a:lumMod val="75000"/>
                    </a:srgbClr>
                  </a:solidFill>
                  <a:effectLst/>
                  <a:uLnTx/>
                  <a:uFillTx/>
                  <a:latin typeface="微軟正黑體" panose="020B0604030504040204" pitchFamily="34" charset="-120"/>
                  <a:ea typeface="微軟正黑體" panose="020B0604030504040204" pitchFamily="34" charset="-120"/>
                  <a:cs typeface="+mn-cs"/>
                </a:rPr>
                <a:t>分析</a:t>
              </a:r>
            </a:p>
          </p:txBody>
        </p:sp>
        <p:cxnSp>
          <p:nvCxnSpPr>
            <p:cNvPr id="42" name="直線單箭頭接點 41">
              <a:extLst>
                <a:ext uri="{FF2B5EF4-FFF2-40B4-BE49-F238E27FC236}">
                  <a16:creationId xmlns:a16="http://schemas.microsoft.com/office/drawing/2014/main" id="{2283A3B0-E996-4400-874C-AC138C118F61}"/>
                </a:ext>
              </a:extLst>
            </p:cNvPr>
            <p:cNvCxnSpPr>
              <a:stCxn id="27" idx="3"/>
            </p:cNvCxnSpPr>
            <p:nvPr/>
          </p:nvCxnSpPr>
          <p:spPr>
            <a:xfrm flipV="1">
              <a:off x="4259015" y="3914122"/>
              <a:ext cx="627342" cy="6032"/>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43" name="肘形接點 73">
              <a:extLst>
                <a:ext uri="{FF2B5EF4-FFF2-40B4-BE49-F238E27FC236}">
                  <a16:creationId xmlns:a16="http://schemas.microsoft.com/office/drawing/2014/main" id="{596F76DA-E8DE-45F4-9FAC-3A1EE064B40B}"/>
                </a:ext>
              </a:extLst>
            </p:cNvPr>
            <p:cNvCxnSpPr>
              <a:stCxn id="12" idx="3"/>
            </p:cNvCxnSpPr>
            <p:nvPr/>
          </p:nvCxnSpPr>
          <p:spPr>
            <a:xfrm>
              <a:off x="4259015" y="2025127"/>
              <a:ext cx="627342" cy="1888995"/>
            </a:xfrm>
            <a:prstGeom prst="bentConnector3">
              <a:avLst>
                <a:gd name="adj1" fmla="val 50000"/>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44" name="肘形接點 75">
              <a:extLst>
                <a:ext uri="{FF2B5EF4-FFF2-40B4-BE49-F238E27FC236}">
                  <a16:creationId xmlns:a16="http://schemas.microsoft.com/office/drawing/2014/main" id="{40725316-C81F-4EFF-A8B0-082C8439523E}"/>
                </a:ext>
              </a:extLst>
            </p:cNvPr>
            <p:cNvCxnSpPr>
              <a:stCxn id="31" idx="3"/>
            </p:cNvCxnSpPr>
            <p:nvPr/>
          </p:nvCxnSpPr>
          <p:spPr>
            <a:xfrm flipV="1">
              <a:off x="4259015" y="3914122"/>
              <a:ext cx="627342" cy="1886084"/>
            </a:xfrm>
            <a:prstGeom prst="bentConnector3">
              <a:avLst>
                <a:gd name="adj1" fmla="val 50000"/>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45" name="矩形 44">
              <a:extLst>
                <a:ext uri="{FF2B5EF4-FFF2-40B4-BE49-F238E27FC236}">
                  <a16:creationId xmlns:a16="http://schemas.microsoft.com/office/drawing/2014/main" id="{485A5BC7-FCC4-4317-B5F8-C5AB80023B63}"/>
                </a:ext>
              </a:extLst>
            </p:cNvPr>
            <p:cNvSpPr/>
            <p:nvPr/>
          </p:nvSpPr>
          <p:spPr>
            <a:xfrm>
              <a:off x="6333460" y="1402753"/>
              <a:ext cx="160178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公私研究單位從事</a:t>
              </a:r>
              <a:endParaRPr kumimoji="0" lang="en-US" altLang="zh-TW"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教育大數據分析研究</a:t>
              </a:r>
            </a:p>
          </p:txBody>
        </p:sp>
        <p:sp>
          <p:nvSpPr>
            <p:cNvPr id="46" name="矩形 45">
              <a:extLst>
                <a:ext uri="{FF2B5EF4-FFF2-40B4-BE49-F238E27FC236}">
                  <a16:creationId xmlns:a16="http://schemas.microsoft.com/office/drawing/2014/main" id="{42E4C381-E66D-4498-9A06-D105D58122C9}"/>
                </a:ext>
              </a:extLst>
            </p:cNvPr>
            <p:cNvSpPr/>
            <p:nvPr/>
          </p:nvSpPr>
          <p:spPr>
            <a:xfrm>
              <a:off x="6329266" y="1947319"/>
              <a:ext cx="1573246"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民間加值、創新應用</a:t>
              </a:r>
            </a:p>
          </p:txBody>
        </p:sp>
        <p:sp>
          <p:nvSpPr>
            <p:cNvPr id="47" name="矩形 46">
              <a:extLst>
                <a:ext uri="{FF2B5EF4-FFF2-40B4-BE49-F238E27FC236}">
                  <a16:creationId xmlns:a16="http://schemas.microsoft.com/office/drawing/2014/main" id="{561F8E6B-6E8E-423E-BCDC-BC14B068B475}"/>
                </a:ext>
              </a:extLst>
            </p:cNvPr>
            <p:cNvSpPr/>
            <p:nvPr/>
          </p:nvSpPr>
          <p:spPr>
            <a:xfrm>
              <a:off x="4846487" y="1982001"/>
              <a:ext cx="1432360" cy="2611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mn-cs"/>
                </a:rPr>
                <a:t>去識別化資料</a:t>
              </a:r>
            </a:p>
          </p:txBody>
        </p:sp>
        <p:cxnSp>
          <p:nvCxnSpPr>
            <p:cNvPr id="49" name="接點: 肘形 48">
              <a:extLst>
                <a:ext uri="{FF2B5EF4-FFF2-40B4-BE49-F238E27FC236}">
                  <a16:creationId xmlns:a16="http://schemas.microsoft.com/office/drawing/2014/main" id="{88C6C04F-EBE0-4EE6-9D60-57B0710D3B42}"/>
                </a:ext>
              </a:extLst>
            </p:cNvPr>
            <p:cNvCxnSpPr>
              <a:endCxn id="16" idx="1"/>
            </p:cNvCxnSpPr>
            <p:nvPr/>
          </p:nvCxnSpPr>
          <p:spPr>
            <a:xfrm>
              <a:off x="8009711" y="3850444"/>
              <a:ext cx="572906" cy="227689"/>
            </a:xfrm>
            <a:prstGeom prst="bentConnector3">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50" name="接點: 肘形 49">
              <a:extLst>
                <a:ext uri="{FF2B5EF4-FFF2-40B4-BE49-F238E27FC236}">
                  <a16:creationId xmlns:a16="http://schemas.microsoft.com/office/drawing/2014/main" id="{D6AFF9AA-2E6C-40CE-A048-B09F27D1EF06}"/>
                </a:ext>
              </a:extLst>
            </p:cNvPr>
            <p:cNvCxnSpPr>
              <a:endCxn id="17" idx="1"/>
            </p:cNvCxnSpPr>
            <p:nvPr/>
          </p:nvCxnSpPr>
          <p:spPr>
            <a:xfrm flipV="1">
              <a:off x="8009711" y="2947248"/>
              <a:ext cx="572907" cy="903196"/>
            </a:xfrm>
            <a:prstGeom prst="bentConnector3">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51" name="接點: 肘形 50">
              <a:extLst>
                <a:ext uri="{FF2B5EF4-FFF2-40B4-BE49-F238E27FC236}">
                  <a16:creationId xmlns:a16="http://schemas.microsoft.com/office/drawing/2014/main" id="{3914568A-0E66-4B94-8819-59FD6C9C04D7}"/>
                </a:ext>
              </a:extLst>
            </p:cNvPr>
            <p:cNvCxnSpPr>
              <a:endCxn id="18" idx="1"/>
            </p:cNvCxnSpPr>
            <p:nvPr/>
          </p:nvCxnSpPr>
          <p:spPr>
            <a:xfrm flipV="1">
              <a:off x="8009711" y="1819612"/>
              <a:ext cx="572907" cy="2030832"/>
            </a:xfrm>
            <a:prstGeom prst="bentConnector3">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52" name="接點: 肘形 51">
              <a:extLst>
                <a:ext uri="{FF2B5EF4-FFF2-40B4-BE49-F238E27FC236}">
                  <a16:creationId xmlns:a16="http://schemas.microsoft.com/office/drawing/2014/main" id="{2127892C-2983-48B9-8780-AFCD94CB4EEF}"/>
                </a:ext>
              </a:extLst>
            </p:cNvPr>
            <p:cNvCxnSpPr>
              <a:endCxn id="15" idx="1"/>
            </p:cNvCxnSpPr>
            <p:nvPr/>
          </p:nvCxnSpPr>
          <p:spPr>
            <a:xfrm>
              <a:off x="8009711" y="3850444"/>
              <a:ext cx="572905" cy="1262398"/>
            </a:xfrm>
            <a:prstGeom prst="bentConnector3">
              <a:avLst/>
            </a:prstGeom>
            <a:ln w="38100">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53" name="接點: 肘形 52">
              <a:extLst>
                <a:ext uri="{FF2B5EF4-FFF2-40B4-BE49-F238E27FC236}">
                  <a16:creationId xmlns:a16="http://schemas.microsoft.com/office/drawing/2014/main" id="{799426C1-1894-44BD-A556-6995363F5B9E}"/>
                </a:ext>
              </a:extLst>
            </p:cNvPr>
            <p:cNvCxnSpPr>
              <a:endCxn id="14" idx="1"/>
            </p:cNvCxnSpPr>
            <p:nvPr/>
          </p:nvCxnSpPr>
          <p:spPr>
            <a:xfrm>
              <a:off x="8009711" y="3850444"/>
              <a:ext cx="569619" cy="2218652"/>
            </a:xfrm>
            <a:prstGeom prst="bentConnector3">
              <a:avLst>
                <a:gd name="adj1" fmla="val 5000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55" name="接點: 肘形 54">
              <a:extLst>
                <a:ext uri="{FF2B5EF4-FFF2-40B4-BE49-F238E27FC236}">
                  <a16:creationId xmlns:a16="http://schemas.microsoft.com/office/drawing/2014/main" id="{4471CA36-1F54-4860-9A2A-B910E0DD0B96}"/>
                </a:ext>
              </a:extLst>
            </p:cNvPr>
            <p:cNvCxnSpPr/>
            <p:nvPr/>
          </p:nvCxnSpPr>
          <p:spPr>
            <a:xfrm flipH="1" flipV="1">
              <a:off x="403617" y="3911273"/>
              <a:ext cx="11413384" cy="2147235"/>
            </a:xfrm>
            <a:prstGeom prst="bentConnector5">
              <a:avLst>
                <a:gd name="adj1" fmla="val -1120"/>
                <a:gd name="adj2" fmla="val -33273"/>
                <a:gd name="adj3" fmla="val 102334"/>
              </a:avLst>
            </a:prstGeom>
            <a:ln w="38100">
              <a:solidFill>
                <a:srgbClr val="00B050"/>
              </a:solidFill>
              <a:tailEnd type="triangle"/>
            </a:ln>
          </p:spPr>
          <p:style>
            <a:lnRef idx="3">
              <a:schemeClr val="dk1"/>
            </a:lnRef>
            <a:fillRef idx="0">
              <a:schemeClr val="dk1"/>
            </a:fillRef>
            <a:effectRef idx="2">
              <a:schemeClr val="dk1"/>
            </a:effectRef>
            <a:fontRef idx="minor">
              <a:schemeClr val="tx1"/>
            </a:fontRef>
          </p:style>
        </p:cxnSp>
        <p:grpSp>
          <p:nvGrpSpPr>
            <p:cNvPr id="56" name="群組 55">
              <a:extLst>
                <a:ext uri="{FF2B5EF4-FFF2-40B4-BE49-F238E27FC236}">
                  <a16:creationId xmlns:a16="http://schemas.microsoft.com/office/drawing/2014/main" id="{23D3099F-3874-4435-8B63-E8F3223863BA}"/>
                </a:ext>
              </a:extLst>
            </p:cNvPr>
            <p:cNvGrpSpPr/>
            <p:nvPr/>
          </p:nvGrpSpPr>
          <p:grpSpPr>
            <a:xfrm>
              <a:off x="8711751" y="3498038"/>
              <a:ext cx="966922" cy="1040211"/>
              <a:chOff x="8757967" y="3579856"/>
              <a:chExt cx="966922" cy="1040211"/>
            </a:xfrm>
          </p:grpSpPr>
          <p:sp>
            <p:nvSpPr>
              <p:cNvPr id="57" name="文字方塊 56">
                <a:extLst>
                  <a:ext uri="{FF2B5EF4-FFF2-40B4-BE49-F238E27FC236}">
                    <a16:creationId xmlns:a16="http://schemas.microsoft.com/office/drawing/2014/main" id="{A253D02B-8A2A-4738-AE88-3EA197E95F4B}"/>
                  </a:ext>
                </a:extLst>
              </p:cNvPr>
              <p:cNvSpPr txBox="1"/>
              <p:nvPr/>
            </p:nvSpPr>
            <p:spPr>
              <a:xfrm>
                <a:off x="8801210" y="4396439"/>
                <a:ext cx="893825" cy="223628"/>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教師</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58" name="圖片 57">
                <a:extLst>
                  <a:ext uri="{FF2B5EF4-FFF2-40B4-BE49-F238E27FC236}">
                    <a16:creationId xmlns:a16="http://schemas.microsoft.com/office/drawing/2014/main" id="{09FF133B-AAC9-4BE0-A392-3D238CBD02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57967" y="3579856"/>
                <a:ext cx="966922" cy="966922"/>
              </a:xfrm>
              <a:prstGeom prst="rect">
                <a:avLst/>
              </a:prstGeom>
            </p:spPr>
          </p:pic>
        </p:grpSp>
        <p:grpSp>
          <p:nvGrpSpPr>
            <p:cNvPr id="59" name="群組 58">
              <a:extLst>
                <a:ext uri="{FF2B5EF4-FFF2-40B4-BE49-F238E27FC236}">
                  <a16:creationId xmlns:a16="http://schemas.microsoft.com/office/drawing/2014/main" id="{FBD052A4-248B-46F8-96D6-2CE0F16E315A}"/>
                </a:ext>
              </a:extLst>
            </p:cNvPr>
            <p:cNvGrpSpPr/>
            <p:nvPr/>
          </p:nvGrpSpPr>
          <p:grpSpPr>
            <a:xfrm>
              <a:off x="8750557" y="5568504"/>
              <a:ext cx="902698" cy="942320"/>
              <a:chOff x="8796773" y="5650322"/>
              <a:chExt cx="902698" cy="942320"/>
            </a:xfrm>
          </p:grpSpPr>
          <p:sp>
            <p:nvSpPr>
              <p:cNvPr id="60" name="文字方塊 59">
                <a:extLst>
                  <a:ext uri="{FF2B5EF4-FFF2-40B4-BE49-F238E27FC236}">
                    <a16:creationId xmlns:a16="http://schemas.microsoft.com/office/drawing/2014/main" id="{F852F353-9C88-4098-B9A9-AFAD15F3588F}"/>
                  </a:ext>
                </a:extLst>
              </p:cNvPr>
              <p:cNvSpPr txBox="1"/>
              <p:nvPr/>
            </p:nvSpPr>
            <p:spPr>
              <a:xfrm>
                <a:off x="8796773" y="6315643"/>
                <a:ext cx="902698"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學習平臺</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61" name="圖片 60">
                <a:extLst>
                  <a:ext uri="{FF2B5EF4-FFF2-40B4-BE49-F238E27FC236}">
                    <a16:creationId xmlns:a16="http://schemas.microsoft.com/office/drawing/2014/main" id="{13EE6D68-D227-40F1-84A3-4654BDC4C5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51891" y="5650322"/>
                <a:ext cx="777574" cy="775700"/>
              </a:xfrm>
              <a:prstGeom prst="rect">
                <a:avLst/>
              </a:prstGeom>
            </p:spPr>
          </p:pic>
        </p:grpSp>
        <p:grpSp>
          <p:nvGrpSpPr>
            <p:cNvPr id="62" name="群組 61">
              <a:extLst>
                <a:ext uri="{FF2B5EF4-FFF2-40B4-BE49-F238E27FC236}">
                  <a16:creationId xmlns:a16="http://schemas.microsoft.com/office/drawing/2014/main" id="{036EE098-4F8B-4D42-856D-8A07222CF306}"/>
                </a:ext>
              </a:extLst>
            </p:cNvPr>
            <p:cNvGrpSpPr/>
            <p:nvPr/>
          </p:nvGrpSpPr>
          <p:grpSpPr>
            <a:xfrm>
              <a:off x="9745423" y="1345288"/>
              <a:ext cx="2050520" cy="5138887"/>
              <a:chOff x="9898217" y="1427106"/>
              <a:chExt cx="2050520" cy="5138887"/>
            </a:xfrm>
          </p:grpSpPr>
          <p:sp>
            <p:nvSpPr>
              <p:cNvPr id="63" name="文字方塊 62">
                <a:extLst>
                  <a:ext uri="{FF2B5EF4-FFF2-40B4-BE49-F238E27FC236}">
                    <a16:creationId xmlns:a16="http://schemas.microsoft.com/office/drawing/2014/main" id="{D38F6FF8-FDBA-4C21-AA70-921A38F9335F}"/>
                  </a:ext>
                </a:extLst>
              </p:cNvPr>
              <p:cNvSpPr txBox="1"/>
              <p:nvPr/>
            </p:nvSpPr>
            <p:spPr>
              <a:xfrm>
                <a:off x="10313411" y="1767240"/>
                <a:ext cx="793873"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預算規劃</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4" name="文字方塊 63">
                <a:extLst>
                  <a:ext uri="{FF2B5EF4-FFF2-40B4-BE49-F238E27FC236}">
                    <a16:creationId xmlns:a16="http://schemas.microsoft.com/office/drawing/2014/main" id="{2E6575E4-F12F-428E-9F42-BD74D4DE4205}"/>
                  </a:ext>
                </a:extLst>
              </p:cNvPr>
              <p:cNvSpPr txBox="1"/>
              <p:nvPr/>
            </p:nvSpPr>
            <p:spPr>
              <a:xfrm>
                <a:off x="10313411" y="2525409"/>
                <a:ext cx="793873"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學生預警</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5" name="文字方塊 64">
                <a:extLst>
                  <a:ext uri="{FF2B5EF4-FFF2-40B4-BE49-F238E27FC236}">
                    <a16:creationId xmlns:a16="http://schemas.microsoft.com/office/drawing/2014/main" id="{8279E892-3E5A-49AA-AF72-35B69BC69995}"/>
                  </a:ext>
                </a:extLst>
              </p:cNvPr>
              <p:cNvSpPr txBox="1"/>
              <p:nvPr/>
            </p:nvSpPr>
            <p:spPr>
              <a:xfrm>
                <a:off x="10313411" y="3670681"/>
                <a:ext cx="163532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學生學習狀況分析</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6" name="文字方塊 65">
                <a:extLst>
                  <a:ext uri="{FF2B5EF4-FFF2-40B4-BE49-F238E27FC236}">
                    <a16:creationId xmlns:a16="http://schemas.microsoft.com/office/drawing/2014/main" id="{6C4F701A-9DAA-410C-9314-AE2D59B22728}"/>
                  </a:ext>
                </a:extLst>
              </p:cNvPr>
              <p:cNvSpPr txBox="1"/>
              <p:nvPr/>
            </p:nvSpPr>
            <p:spPr>
              <a:xfrm>
                <a:off x="10313411" y="4005257"/>
                <a:ext cx="955818"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概念診斷</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7" name="文字方塊 66">
                <a:extLst>
                  <a:ext uri="{FF2B5EF4-FFF2-40B4-BE49-F238E27FC236}">
                    <a16:creationId xmlns:a16="http://schemas.microsoft.com/office/drawing/2014/main" id="{737A57D8-9CA6-4C3A-AF93-AC76230A351A}"/>
                  </a:ext>
                </a:extLst>
              </p:cNvPr>
              <p:cNvSpPr txBox="1"/>
              <p:nvPr/>
            </p:nvSpPr>
            <p:spPr>
              <a:xfrm>
                <a:off x="10313411" y="4358453"/>
                <a:ext cx="163149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教學引導、課程設計</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8" name="文字方塊 67">
                <a:extLst>
                  <a:ext uri="{FF2B5EF4-FFF2-40B4-BE49-F238E27FC236}">
                    <a16:creationId xmlns:a16="http://schemas.microsoft.com/office/drawing/2014/main" id="{5057DD32-6931-4C74-80B6-50CFA43BC278}"/>
                  </a:ext>
                </a:extLst>
              </p:cNvPr>
              <p:cNvSpPr txBox="1"/>
              <p:nvPr/>
            </p:nvSpPr>
            <p:spPr>
              <a:xfrm>
                <a:off x="10313411" y="2868563"/>
                <a:ext cx="793873"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學習扶助</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9" name="文字方塊 68">
                <a:extLst>
                  <a:ext uri="{FF2B5EF4-FFF2-40B4-BE49-F238E27FC236}">
                    <a16:creationId xmlns:a16="http://schemas.microsoft.com/office/drawing/2014/main" id="{3D5C3F7E-9D0B-474D-97DD-9C5FE4BD66AD}"/>
                  </a:ext>
                </a:extLst>
              </p:cNvPr>
              <p:cNvSpPr txBox="1"/>
              <p:nvPr/>
            </p:nvSpPr>
            <p:spPr>
              <a:xfrm>
                <a:off x="10313411" y="4865098"/>
                <a:ext cx="1380018"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個人化診斷報告</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0" name="文字方塊 69">
                <a:extLst>
                  <a:ext uri="{FF2B5EF4-FFF2-40B4-BE49-F238E27FC236}">
                    <a16:creationId xmlns:a16="http://schemas.microsoft.com/office/drawing/2014/main" id="{08330F21-B1AC-4882-8F5A-10C0B60946BF}"/>
                  </a:ext>
                </a:extLst>
              </p:cNvPr>
              <p:cNvSpPr txBox="1"/>
              <p:nvPr/>
            </p:nvSpPr>
            <p:spPr>
              <a:xfrm>
                <a:off x="10313411" y="5276391"/>
                <a:ext cx="1380018"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學習課程推薦</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1" name="文字方塊 70">
                <a:extLst>
                  <a:ext uri="{FF2B5EF4-FFF2-40B4-BE49-F238E27FC236}">
                    <a16:creationId xmlns:a16="http://schemas.microsoft.com/office/drawing/2014/main" id="{9426B840-E943-4E15-877E-E010B50C08B0}"/>
                  </a:ext>
                </a:extLst>
              </p:cNvPr>
              <p:cNvSpPr txBox="1"/>
              <p:nvPr/>
            </p:nvSpPr>
            <p:spPr>
              <a:xfrm>
                <a:off x="10313411" y="1449640"/>
                <a:ext cx="129548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城鄉差距分析</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2" name="文字方塊 71">
                <a:extLst>
                  <a:ext uri="{FF2B5EF4-FFF2-40B4-BE49-F238E27FC236}">
                    <a16:creationId xmlns:a16="http://schemas.microsoft.com/office/drawing/2014/main" id="{AE435DA4-3CAF-4F0E-B546-F71C5E55ADD6}"/>
                  </a:ext>
                </a:extLst>
              </p:cNvPr>
              <p:cNvSpPr txBox="1"/>
              <p:nvPr/>
            </p:nvSpPr>
            <p:spPr>
              <a:xfrm>
                <a:off x="10313411" y="2107582"/>
                <a:ext cx="793873"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課綱制定</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3" name="文字方塊 72">
                <a:extLst>
                  <a:ext uri="{FF2B5EF4-FFF2-40B4-BE49-F238E27FC236}">
                    <a16:creationId xmlns:a16="http://schemas.microsoft.com/office/drawing/2014/main" id="{2D96943C-D4FE-4326-846F-F4E17A4F142A}"/>
                  </a:ext>
                </a:extLst>
              </p:cNvPr>
              <p:cNvSpPr txBox="1"/>
              <p:nvPr/>
            </p:nvSpPr>
            <p:spPr>
              <a:xfrm>
                <a:off x="10313411" y="3225155"/>
                <a:ext cx="117043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校訂課程建議</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4" name="文字方塊 73">
                <a:extLst>
                  <a:ext uri="{FF2B5EF4-FFF2-40B4-BE49-F238E27FC236}">
                    <a16:creationId xmlns:a16="http://schemas.microsoft.com/office/drawing/2014/main" id="{858A259A-71EC-449D-B5D4-901DAACABF37}"/>
                  </a:ext>
                </a:extLst>
              </p:cNvPr>
              <p:cNvSpPr txBox="1"/>
              <p:nvPr/>
            </p:nvSpPr>
            <p:spPr>
              <a:xfrm>
                <a:off x="10313411" y="5800742"/>
                <a:ext cx="1380018"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介面調整</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5" name="文字方塊 74">
                <a:extLst>
                  <a:ext uri="{FF2B5EF4-FFF2-40B4-BE49-F238E27FC236}">
                    <a16:creationId xmlns:a16="http://schemas.microsoft.com/office/drawing/2014/main" id="{30A39371-292A-4CC4-812E-700D9D0A38F2}"/>
                  </a:ext>
                </a:extLst>
              </p:cNvPr>
              <p:cNvSpPr txBox="1"/>
              <p:nvPr/>
            </p:nvSpPr>
            <p:spPr>
              <a:xfrm>
                <a:off x="10313411" y="6204482"/>
                <a:ext cx="1380018" cy="2236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內容改善</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76" name="圖片 75">
                <a:extLst>
                  <a:ext uri="{FF2B5EF4-FFF2-40B4-BE49-F238E27FC236}">
                    <a16:creationId xmlns:a16="http://schemas.microsoft.com/office/drawing/2014/main" id="{FE456AF1-5D42-439B-8DA7-2782B97B14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5070" y="3160932"/>
                <a:ext cx="384156" cy="382010"/>
              </a:xfrm>
              <a:prstGeom prst="rect">
                <a:avLst/>
              </a:prstGeom>
            </p:spPr>
          </p:pic>
          <p:pic>
            <p:nvPicPr>
              <p:cNvPr id="77" name="圖片 76">
                <a:extLst>
                  <a:ext uri="{FF2B5EF4-FFF2-40B4-BE49-F238E27FC236}">
                    <a16:creationId xmlns:a16="http://schemas.microsoft.com/office/drawing/2014/main" id="{0ACE2930-2393-477A-B734-D0CEDB532D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42077" y="3621821"/>
                <a:ext cx="379631" cy="377510"/>
              </a:xfrm>
              <a:prstGeom prst="rect">
                <a:avLst/>
              </a:prstGeom>
            </p:spPr>
          </p:pic>
          <p:pic>
            <p:nvPicPr>
              <p:cNvPr id="78" name="圖片 77">
                <a:extLst>
                  <a:ext uri="{FF2B5EF4-FFF2-40B4-BE49-F238E27FC236}">
                    <a16:creationId xmlns:a16="http://schemas.microsoft.com/office/drawing/2014/main" id="{034C2AE5-9A90-4888-B212-22BB4FB62F4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91405" y="4024955"/>
                <a:ext cx="283817" cy="282231"/>
              </a:xfrm>
              <a:prstGeom prst="rect">
                <a:avLst/>
              </a:prstGeom>
            </p:spPr>
          </p:pic>
          <p:pic>
            <p:nvPicPr>
              <p:cNvPr id="79" name="圖片 78">
                <a:extLst>
                  <a:ext uri="{FF2B5EF4-FFF2-40B4-BE49-F238E27FC236}">
                    <a16:creationId xmlns:a16="http://schemas.microsoft.com/office/drawing/2014/main" id="{E1315078-6C03-474A-BFEA-4B3B99E2735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06058" y="4321818"/>
                <a:ext cx="311814" cy="310072"/>
              </a:xfrm>
              <a:prstGeom prst="rect">
                <a:avLst/>
              </a:prstGeom>
            </p:spPr>
          </p:pic>
          <p:pic>
            <p:nvPicPr>
              <p:cNvPr id="80" name="圖片 79">
                <a:extLst>
                  <a:ext uri="{FF2B5EF4-FFF2-40B4-BE49-F238E27FC236}">
                    <a16:creationId xmlns:a16="http://schemas.microsoft.com/office/drawing/2014/main" id="{148B79E7-3C4B-4A1F-AE73-3399B774AD5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49959" y="4797964"/>
                <a:ext cx="363525" cy="361494"/>
              </a:xfrm>
              <a:prstGeom prst="rect">
                <a:avLst/>
              </a:prstGeom>
            </p:spPr>
          </p:pic>
          <p:pic>
            <p:nvPicPr>
              <p:cNvPr id="81" name="圖片 80">
                <a:extLst>
                  <a:ext uri="{FF2B5EF4-FFF2-40B4-BE49-F238E27FC236}">
                    <a16:creationId xmlns:a16="http://schemas.microsoft.com/office/drawing/2014/main" id="{07E1C159-C6DB-4B5D-899E-3FEFE9DAD5B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39971" y="5206441"/>
                <a:ext cx="389011" cy="386838"/>
              </a:xfrm>
              <a:prstGeom prst="rect">
                <a:avLst/>
              </a:prstGeom>
            </p:spPr>
          </p:pic>
          <p:pic>
            <p:nvPicPr>
              <p:cNvPr id="82" name="圖片 81">
                <a:extLst>
                  <a:ext uri="{FF2B5EF4-FFF2-40B4-BE49-F238E27FC236}">
                    <a16:creationId xmlns:a16="http://schemas.microsoft.com/office/drawing/2014/main" id="{71EF89F9-1726-45EC-80BB-74C4E8BF172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98218" y="5704567"/>
                <a:ext cx="447189" cy="444691"/>
              </a:xfrm>
              <a:prstGeom prst="rect">
                <a:avLst/>
              </a:prstGeom>
            </p:spPr>
          </p:pic>
          <p:pic>
            <p:nvPicPr>
              <p:cNvPr id="83" name="圖片 82">
                <a:extLst>
                  <a:ext uri="{FF2B5EF4-FFF2-40B4-BE49-F238E27FC236}">
                    <a16:creationId xmlns:a16="http://schemas.microsoft.com/office/drawing/2014/main" id="{B88AF9CB-66A4-4AFD-9622-3FC9EFC6FC3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898217" y="6121302"/>
                <a:ext cx="447189" cy="444691"/>
              </a:xfrm>
              <a:prstGeom prst="rect">
                <a:avLst/>
              </a:prstGeom>
            </p:spPr>
          </p:pic>
          <p:pic>
            <p:nvPicPr>
              <p:cNvPr id="84" name="圖片 83">
                <a:extLst>
                  <a:ext uri="{FF2B5EF4-FFF2-40B4-BE49-F238E27FC236}">
                    <a16:creationId xmlns:a16="http://schemas.microsoft.com/office/drawing/2014/main" id="{6941545B-63E1-4CAC-A792-6981968FC3E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991506" y="1427106"/>
                <a:ext cx="310455" cy="308721"/>
              </a:xfrm>
              <a:prstGeom prst="rect">
                <a:avLst/>
              </a:prstGeom>
            </p:spPr>
          </p:pic>
          <p:pic>
            <p:nvPicPr>
              <p:cNvPr id="85" name="圖片 84">
                <a:extLst>
                  <a:ext uri="{FF2B5EF4-FFF2-40B4-BE49-F238E27FC236}">
                    <a16:creationId xmlns:a16="http://schemas.microsoft.com/office/drawing/2014/main" id="{EB7E2731-4D5B-47CC-9335-36B846B1E25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924660" y="1715842"/>
                <a:ext cx="404322" cy="402063"/>
              </a:xfrm>
              <a:prstGeom prst="rect">
                <a:avLst/>
              </a:prstGeom>
            </p:spPr>
          </p:pic>
          <p:pic>
            <p:nvPicPr>
              <p:cNvPr id="86" name="圖片 85">
                <a:extLst>
                  <a:ext uri="{FF2B5EF4-FFF2-40B4-BE49-F238E27FC236}">
                    <a16:creationId xmlns:a16="http://schemas.microsoft.com/office/drawing/2014/main" id="{BFD1B8EF-FD43-4AD8-A004-374381A0999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921980" y="2037127"/>
                <a:ext cx="415928" cy="413604"/>
              </a:xfrm>
              <a:prstGeom prst="rect">
                <a:avLst/>
              </a:prstGeom>
            </p:spPr>
          </p:pic>
          <p:pic>
            <p:nvPicPr>
              <p:cNvPr id="87" name="圖片 86">
                <a:extLst>
                  <a:ext uri="{FF2B5EF4-FFF2-40B4-BE49-F238E27FC236}">
                    <a16:creationId xmlns:a16="http://schemas.microsoft.com/office/drawing/2014/main" id="{30BDBECA-31F6-45C1-BA78-21F40A8E097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944828" y="2467163"/>
                <a:ext cx="377078" cy="374971"/>
              </a:xfrm>
              <a:prstGeom prst="rect">
                <a:avLst/>
              </a:prstGeom>
            </p:spPr>
          </p:pic>
          <p:pic>
            <p:nvPicPr>
              <p:cNvPr id="88" name="圖片 87">
                <a:extLst>
                  <a:ext uri="{FF2B5EF4-FFF2-40B4-BE49-F238E27FC236}">
                    <a16:creationId xmlns:a16="http://schemas.microsoft.com/office/drawing/2014/main" id="{14845DB2-6C68-40A9-AAF1-779E3CBCE21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925350" y="2791706"/>
                <a:ext cx="415928" cy="413604"/>
              </a:xfrm>
              <a:prstGeom prst="rect">
                <a:avLst/>
              </a:prstGeom>
            </p:spPr>
          </p:pic>
        </p:grpSp>
        <p:grpSp>
          <p:nvGrpSpPr>
            <p:cNvPr id="89" name="群組 88">
              <a:extLst>
                <a:ext uri="{FF2B5EF4-FFF2-40B4-BE49-F238E27FC236}">
                  <a16:creationId xmlns:a16="http://schemas.microsoft.com/office/drawing/2014/main" id="{8A721EFA-2E75-43D2-A281-80C82F8434C5}"/>
                </a:ext>
              </a:extLst>
            </p:cNvPr>
            <p:cNvGrpSpPr/>
            <p:nvPr/>
          </p:nvGrpSpPr>
          <p:grpSpPr>
            <a:xfrm>
              <a:off x="8573988" y="2208375"/>
              <a:ext cx="1264923" cy="1264923"/>
              <a:chOff x="8620204" y="2290193"/>
              <a:chExt cx="1264923" cy="1264923"/>
            </a:xfrm>
          </p:grpSpPr>
          <p:pic>
            <p:nvPicPr>
              <p:cNvPr id="90" name="圖片 89">
                <a:extLst>
                  <a:ext uri="{FF2B5EF4-FFF2-40B4-BE49-F238E27FC236}">
                    <a16:creationId xmlns:a16="http://schemas.microsoft.com/office/drawing/2014/main" id="{031A7767-29D8-4154-A1EF-33FBE2BFD847}"/>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620204" y="2290193"/>
                <a:ext cx="1264923" cy="1264923"/>
              </a:xfrm>
              <a:prstGeom prst="rect">
                <a:avLst/>
              </a:prstGeom>
            </p:spPr>
          </p:pic>
          <p:sp>
            <p:nvSpPr>
              <p:cNvPr id="91" name="文字方塊 90">
                <a:extLst>
                  <a:ext uri="{FF2B5EF4-FFF2-40B4-BE49-F238E27FC236}">
                    <a16:creationId xmlns:a16="http://schemas.microsoft.com/office/drawing/2014/main" id="{AB89EF17-CC98-45B0-A4F3-09BF0733188F}"/>
                  </a:ext>
                </a:extLst>
              </p:cNvPr>
              <p:cNvSpPr txBox="1"/>
              <p:nvPr/>
            </p:nvSpPr>
            <p:spPr>
              <a:xfrm>
                <a:off x="8801209" y="3254532"/>
                <a:ext cx="893825" cy="223628"/>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學校</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grpSp>
          <p:nvGrpSpPr>
            <p:cNvPr id="92" name="群組 91">
              <a:extLst>
                <a:ext uri="{FF2B5EF4-FFF2-40B4-BE49-F238E27FC236}">
                  <a16:creationId xmlns:a16="http://schemas.microsoft.com/office/drawing/2014/main" id="{8E657B4B-C0EC-41D5-872E-6345BD776EC6}"/>
                </a:ext>
              </a:extLst>
            </p:cNvPr>
            <p:cNvGrpSpPr/>
            <p:nvPr/>
          </p:nvGrpSpPr>
          <p:grpSpPr>
            <a:xfrm>
              <a:off x="8751792" y="4548916"/>
              <a:ext cx="919746" cy="919515"/>
              <a:chOff x="8798008" y="4630734"/>
              <a:chExt cx="919746" cy="919515"/>
            </a:xfrm>
          </p:grpSpPr>
          <p:pic>
            <p:nvPicPr>
              <p:cNvPr id="93" name="圖片 92">
                <a:extLst>
                  <a:ext uri="{FF2B5EF4-FFF2-40B4-BE49-F238E27FC236}">
                    <a16:creationId xmlns:a16="http://schemas.microsoft.com/office/drawing/2014/main" id="{B4F63DB4-E67D-4EAF-8F80-EDE05A190001}"/>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798008" y="4630734"/>
                <a:ext cx="919746" cy="917530"/>
              </a:xfrm>
              <a:prstGeom prst="rect">
                <a:avLst/>
              </a:prstGeom>
            </p:spPr>
          </p:pic>
          <p:sp>
            <p:nvSpPr>
              <p:cNvPr id="94" name="文字方塊 93">
                <a:extLst>
                  <a:ext uri="{FF2B5EF4-FFF2-40B4-BE49-F238E27FC236}">
                    <a16:creationId xmlns:a16="http://schemas.microsoft.com/office/drawing/2014/main" id="{97821B2E-B220-4C29-AD77-7698F5A5065C}"/>
                  </a:ext>
                </a:extLst>
              </p:cNvPr>
              <p:cNvSpPr txBox="1"/>
              <p:nvPr/>
            </p:nvSpPr>
            <p:spPr>
              <a:xfrm>
                <a:off x="8801210" y="5326621"/>
                <a:ext cx="893825" cy="223628"/>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學生</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pic>
          <p:nvPicPr>
            <p:cNvPr id="95" name="圖片 94">
              <a:extLst>
                <a:ext uri="{FF2B5EF4-FFF2-40B4-BE49-F238E27FC236}">
                  <a16:creationId xmlns:a16="http://schemas.microsoft.com/office/drawing/2014/main" id="{6153E1BF-E83A-426F-9968-0521F833ACED}"/>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128091" y="1239325"/>
              <a:ext cx="923521" cy="921295"/>
            </a:xfrm>
            <a:prstGeom prst="rect">
              <a:avLst/>
            </a:prstGeom>
          </p:spPr>
        </p:pic>
        <p:pic>
          <p:nvPicPr>
            <p:cNvPr id="96" name="圖片 95">
              <a:extLst>
                <a:ext uri="{FF2B5EF4-FFF2-40B4-BE49-F238E27FC236}">
                  <a16:creationId xmlns:a16="http://schemas.microsoft.com/office/drawing/2014/main" id="{0F131A26-AD39-4886-A780-05B40FA49929}"/>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28685" y="1773219"/>
              <a:ext cx="594713" cy="593280"/>
            </a:xfrm>
            <a:prstGeom prst="rect">
              <a:avLst/>
            </a:prstGeom>
          </p:spPr>
        </p:pic>
        <p:pic>
          <p:nvPicPr>
            <p:cNvPr id="97" name="圖片 96">
              <a:extLst>
                <a:ext uri="{FF2B5EF4-FFF2-40B4-BE49-F238E27FC236}">
                  <a16:creationId xmlns:a16="http://schemas.microsoft.com/office/drawing/2014/main" id="{23A770EF-F257-478E-A760-081EC1B97549}"/>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523762" y="3684600"/>
              <a:ext cx="594713" cy="593280"/>
            </a:xfrm>
            <a:prstGeom prst="rect">
              <a:avLst/>
            </a:prstGeom>
          </p:spPr>
        </p:pic>
        <p:pic>
          <p:nvPicPr>
            <p:cNvPr id="98" name="圖片 97">
              <a:extLst>
                <a:ext uri="{FF2B5EF4-FFF2-40B4-BE49-F238E27FC236}">
                  <a16:creationId xmlns:a16="http://schemas.microsoft.com/office/drawing/2014/main" id="{BEAD2124-C922-49F0-BBC8-3A84F903C2B7}"/>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23762" y="5529384"/>
              <a:ext cx="594713" cy="593280"/>
            </a:xfrm>
            <a:prstGeom prst="rect">
              <a:avLst/>
            </a:prstGeom>
          </p:spPr>
        </p:pic>
        <p:sp>
          <p:nvSpPr>
            <p:cNvPr id="99" name="橢圓 98">
              <a:extLst>
                <a:ext uri="{FF2B5EF4-FFF2-40B4-BE49-F238E27FC236}">
                  <a16:creationId xmlns:a16="http://schemas.microsoft.com/office/drawing/2014/main" id="{EEE15D47-8F7E-4899-9D6C-3BC6B42F3EDB}"/>
                </a:ext>
              </a:extLst>
            </p:cNvPr>
            <p:cNvSpPr/>
            <p:nvPr/>
          </p:nvSpPr>
          <p:spPr>
            <a:xfrm>
              <a:off x="6272961" y="1493712"/>
              <a:ext cx="96327" cy="96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100" name="橢圓 99">
              <a:extLst>
                <a:ext uri="{FF2B5EF4-FFF2-40B4-BE49-F238E27FC236}">
                  <a16:creationId xmlns:a16="http://schemas.microsoft.com/office/drawing/2014/main" id="{5380E9F4-2C3A-4B09-B6CC-6A948165FA0D}"/>
                </a:ext>
              </a:extLst>
            </p:cNvPr>
            <p:cNvSpPr/>
            <p:nvPr/>
          </p:nvSpPr>
          <p:spPr>
            <a:xfrm>
              <a:off x="6277353" y="2036877"/>
              <a:ext cx="96327" cy="963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grpSp>
          <p:nvGrpSpPr>
            <p:cNvPr id="101" name="群組 100">
              <a:extLst>
                <a:ext uri="{FF2B5EF4-FFF2-40B4-BE49-F238E27FC236}">
                  <a16:creationId xmlns:a16="http://schemas.microsoft.com/office/drawing/2014/main" id="{975091D4-0A4C-4F01-9C98-0D046FDCE998}"/>
                </a:ext>
              </a:extLst>
            </p:cNvPr>
            <p:cNvGrpSpPr/>
            <p:nvPr/>
          </p:nvGrpSpPr>
          <p:grpSpPr>
            <a:xfrm>
              <a:off x="8628533" y="1081066"/>
              <a:ext cx="1187505" cy="1152668"/>
              <a:chOff x="8674749" y="1028516"/>
              <a:chExt cx="1187505" cy="1152668"/>
            </a:xfrm>
          </p:grpSpPr>
          <p:pic>
            <p:nvPicPr>
              <p:cNvPr id="102" name="圖片 101">
                <a:extLst>
                  <a:ext uri="{FF2B5EF4-FFF2-40B4-BE49-F238E27FC236}">
                    <a16:creationId xmlns:a16="http://schemas.microsoft.com/office/drawing/2014/main" id="{442F277A-C61A-4204-9CF5-CFDB91A738E4}"/>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8674749" y="1028516"/>
                <a:ext cx="1113491" cy="1110808"/>
              </a:xfrm>
              <a:prstGeom prst="rect">
                <a:avLst/>
              </a:prstGeom>
            </p:spPr>
          </p:pic>
          <p:sp>
            <p:nvSpPr>
              <p:cNvPr id="103" name="文字方塊 102">
                <a:extLst>
                  <a:ext uri="{FF2B5EF4-FFF2-40B4-BE49-F238E27FC236}">
                    <a16:creationId xmlns:a16="http://schemas.microsoft.com/office/drawing/2014/main" id="{E790BB43-3BFD-422B-869C-43D45EB1B5E3}"/>
                  </a:ext>
                </a:extLst>
              </p:cNvPr>
              <p:cNvSpPr txBox="1"/>
              <p:nvPr/>
            </p:nvSpPr>
            <p:spPr>
              <a:xfrm>
                <a:off x="8710191" y="1904185"/>
                <a:ext cx="115206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zh-TW" altLang="en-US"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政府教育單位</a:t>
                </a:r>
                <a:endParaRPr kumimoji="0" lang="en-US" altLang="zh-TW" sz="1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cxnSp>
          <p:nvCxnSpPr>
            <p:cNvPr id="105" name="直線單箭頭接點 104">
              <a:extLst>
                <a:ext uri="{FF2B5EF4-FFF2-40B4-BE49-F238E27FC236}">
                  <a16:creationId xmlns:a16="http://schemas.microsoft.com/office/drawing/2014/main" id="{E4AE4517-B6CF-45C6-88EC-0CBA25198391}"/>
                </a:ext>
              </a:extLst>
            </p:cNvPr>
            <p:cNvCxnSpPr/>
            <p:nvPr/>
          </p:nvCxnSpPr>
          <p:spPr>
            <a:xfrm flipV="1">
              <a:off x="6479820" y="2423052"/>
              <a:ext cx="0" cy="576228"/>
            </a:xfrm>
            <a:prstGeom prst="straightConnector1">
              <a:avLst/>
            </a:prstGeom>
            <a:ln w="38100">
              <a:solidFill>
                <a:srgbClr val="FF9933"/>
              </a:solidFill>
              <a:tailEnd type="triangle"/>
            </a:ln>
          </p:spPr>
          <p:style>
            <a:lnRef idx="1">
              <a:schemeClr val="accent4"/>
            </a:lnRef>
            <a:fillRef idx="0">
              <a:schemeClr val="accent4"/>
            </a:fillRef>
            <a:effectRef idx="0">
              <a:schemeClr val="accent4"/>
            </a:effectRef>
            <a:fontRef idx="minor">
              <a:schemeClr val="tx1"/>
            </a:fontRef>
          </p:style>
        </p:cxnSp>
        <p:cxnSp>
          <p:nvCxnSpPr>
            <p:cNvPr id="106" name="直線接點 105">
              <a:extLst>
                <a:ext uri="{FF2B5EF4-FFF2-40B4-BE49-F238E27FC236}">
                  <a16:creationId xmlns:a16="http://schemas.microsoft.com/office/drawing/2014/main" id="{88ABBA5D-593D-4C9B-A6B1-16F45BD9E83D}"/>
                </a:ext>
              </a:extLst>
            </p:cNvPr>
            <p:cNvCxnSpPr/>
            <p:nvPr/>
          </p:nvCxnSpPr>
          <p:spPr>
            <a:xfrm>
              <a:off x="7526401" y="3850444"/>
              <a:ext cx="756693" cy="0"/>
            </a:xfrm>
            <a:prstGeom prst="line">
              <a:avLst/>
            </a:prstGeom>
            <a:ln w="38100">
              <a:solidFill>
                <a:srgbClr val="FF9933"/>
              </a:solidFill>
              <a:prstDash val="solid"/>
              <a:headEnd type="none" w="med" len="med"/>
              <a:tailEnd type="none" w="med" len="med"/>
            </a:ln>
          </p:spPr>
          <p:style>
            <a:lnRef idx="1">
              <a:schemeClr val="accent2"/>
            </a:lnRef>
            <a:fillRef idx="0">
              <a:schemeClr val="accent2"/>
            </a:fillRef>
            <a:effectRef idx="0">
              <a:schemeClr val="accent2"/>
            </a:effectRef>
            <a:fontRef idx="minor">
              <a:schemeClr val="tx1"/>
            </a:fontRef>
          </p:style>
        </p:cxnSp>
        <p:pic>
          <p:nvPicPr>
            <p:cNvPr id="107" name="圖片 106">
              <a:extLst>
                <a:ext uri="{FF2B5EF4-FFF2-40B4-BE49-F238E27FC236}">
                  <a16:creationId xmlns:a16="http://schemas.microsoft.com/office/drawing/2014/main" id="{998028D0-DB92-49D0-AB83-71CBE372D4F8}"/>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245033" y="2819889"/>
              <a:ext cx="2175465" cy="2149255"/>
            </a:xfrm>
            <a:prstGeom prst="rect">
              <a:avLst/>
            </a:prstGeom>
          </p:spPr>
        </p:pic>
        <p:sp>
          <p:nvSpPr>
            <p:cNvPr id="108" name="文字方塊 107">
              <a:extLst>
                <a:ext uri="{FF2B5EF4-FFF2-40B4-BE49-F238E27FC236}">
                  <a16:creationId xmlns:a16="http://schemas.microsoft.com/office/drawing/2014/main" id="{07426F69-6D0A-4BBB-B326-AE03A6040308}"/>
                </a:ext>
              </a:extLst>
            </p:cNvPr>
            <p:cNvSpPr txBox="1"/>
            <p:nvPr/>
          </p:nvSpPr>
          <p:spPr>
            <a:xfrm>
              <a:off x="5550602" y="5554415"/>
              <a:ext cx="15899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rPr>
                <a:t>1</a:t>
              </a:r>
              <a:r>
                <a:rPr kumimoji="0" lang="zh-TW" altLang="en-US"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rPr>
                <a:t>、個資加密</a:t>
              </a:r>
              <a:endParaRPr kumimoji="0" lang="en-US" altLang="zh-TW"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rPr>
                <a:t>2</a:t>
              </a:r>
              <a:r>
                <a:rPr kumimoji="0" lang="zh-TW" altLang="en-US"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rPr>
                <a:t>、去識別化</a:t>
              </a:r>
              <a:endParaRPr kumimoji="0" lang="en-US" altLang="zh-TW"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rPr>
                <a:t>3</a:t>
              </a:r>
              <a:r>
                <a:rPr kumimoji="0" lang="zh-TW" altLang="en-US" sz="1800" b="1" i="0" u="none" strike="noStrike" kern="1200" cap="none" spc="0" normalizeH="0" baseline="0" noProof="0" dirty="0">
                  <a:ln>
                    <a:noFill/>
                  </a:ln>
                  <a:solidFill>
                    <a:srgbClr val="3464B9"/>
                  </a:solidFill>
                  <a:effectLst/>
                  <a:uLnTx/>
                  <a:uFillTx/>
                  <a:latin typeface="微軟正黑體" panose="020B0604030504040204" pitchFamily="34" charset="-120"/>
                  <a:ea typeface="微軟正黑體" panose="020B0604030504040204" pitchFamily="34" charset="-120"/>
                  <a:cs typeface="+mn-cs"/>
                </a:rPr>
                <a:t>、離線存取</a:t>
              </a:r>
            </a:p>
          </p:txBody>
        </p:sp>
        <p:sp>
          <p:nvSpPr>
            <p:cNvPr id="109" name="圓角矩形 108"/>
            <p:cNvSpPr/>
            <p:nvPr/>
          </p:nvSpPr>
          <p:spPr>
            <a:xfrm>
              <a:off x="400983" y="866453"/>
              <a:ext cx="3854744" cy="330354"/>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思源黑體 TW Heavy" panose="020B0A00000000000000" pitchFamily="34" charset="-120"/>
                  <a:ea typeface="思源黑體 TW Heavy" panose="020B0A00000000000000" pitchFamily="34" charset="-120"/>
                  <a:cs typeface="+mn-cs"/>
                </a:rPr>
                <a:t>教育大數據資料庫</a:t>
              </a:r>
            </a:p>
          </p:txBody>
        </p:sp>
        <p:sp>
          <p:nvSpPr>
            <p:cNvPr id="110" name="圓角矩形 109"/>
            <p:cNvSpPr/>
            <p:nvPr/>
          </p:nvSpPr>
          <p:spPr>
            <a:xfrm>
              <a:off x="4914350" y="870863"/>
              <a:ext cx="3223372" cy="330354"/>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思源黑體 TW Heavy" panose="020B0A00000000000000" pitchFamily="34" charset="-120"/>
                  <a:ea typeface="思源黑體 TW Heavy" panose="020B0A00000000000000" pitchFamily="34" charset="-120"/>
                  <a:cs typeface="+mn-cs"/>
                </a:rPr>
                <a:t>人才培育、業界加值應用</a:t>
              </a:r>
            </a:p>
          </p:txBody>
        </p:sp>
        <p:sp>
          <p:nvSpPr>
            <p:cNvPr id="111" name="圓角矩形 110"/>
            <p:cNvSpPr/>
            <p:nvPr/>
          </p:nvSpPr>
          <p:spPr>
            <a:xfrm>
              <a:off x="8420807" y="870583"/>
              <a:ext cx="3653718" cy="330354"/>
            </a:xfrm>
            <a:prstGeom prst="roundRect">
              <a:avLst>
                <a:gd name="adj" fmla="val 50000"/>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思源黑體 TW Heavy" panose="020B0A00000000000000" pitchFamily="34" charset="-120"/>
                  <a:ea typeface="思源黑體 TW Heavy" panose="020B0A00000000000000" pitchFamily="34" charset="-120"/>
                  <a:cs typeface="+mn-cs"/>
                </a:rPr>
                <a:t>邁向適性學習及公平優質教育</a:t>
              </a:r>
            </a:p>
          </p:txBody>
        </p:sp>
      </p:grpSp>
      <p:sp>
        <p:nvSpPr>
          <p:cNvPr id="2" name="標題 1">
            <a:extLst>
              <a:ext uri="{FF2B5EF4-FFF2-40B4-BE49-F238E27FC236}">
                <a16:creationId xmlns:a16="http://schemas.microsoft.com/office/drawing/2014/main" id="{4B9153E2-CFB5-45C4-9A80-680FBD3C4630}"/>
              </a:ext>
            </a:extLst>
          </p:cNvPr>
          <p:cNvSpPr>
            <a:spLocks noGrp="1"/>
          </p:cNvSpPr>
          <p:nvPr>
            <p:ph type="title"/>
          </p:nvPr>
        </p:nvSpPr>
        <p:spPr>
          <a:xfrm>
            <a:off x="600835" y="115461"/>
            <a:ext cx="10515600" cy="708301"/>
          </a:xfrm>
        </p:spPr>
        <p:txBody>
          <a:bodyPr>
            <a:normAutofit/>
          </a:bodyPr>
          <a:lstStyle/>
          <a:p>
            <a:r>
              <a:rPr lang="zh-TW" altLang="en-US" sz="4000" b="1" dirty="0">
                <a:solidFill>
                  <a:srgbClr val="7030A0"/>
                </a:solidFill>
              </a:rPr>
              <a:t>教育大數據分析計畫架構</a:t>
            </a:r>
          </a:p>
        </p:txBody>
      </p:sp>
      <p:sp>
        <p:nvSpPr>
          <p:cNvPr id="4" name="投影片編號版面配置區 3">
            <a:extLst>
              <a:ext uri="{FF2B5EF4-FFF2-40B4-BE49-F238E27FC236}">
                <a16:creationId xmlns:a16="http://schemas.microsoft.com/office/drawing/2014/main" id="{2E9EA894-ED7B-4B72-A561-A13842ECA749}"/>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3" name="矩形 2">
            <a:extLst>
              <a:ext uri="{FF2B5EF4-FFF2-40B4-BE49-F238E27FC236}">
                <a16:creationId xmlns:a16="http://schemas.microsoft.com/office/drawing/2014/main" id="{CE139AA7-1885-4A17-4468-AEC36A2B8722}"/>
              </a:ext>
            </a:extLst>
          </p:cNvPr>
          <p:cNvSpPr/>
          <p:nvPr/>
        </p:nvSpPr>
        <p:spPr>
          <a:xfrm>
            <a:off x="2859017" y="1707001"/>
            <a:ext cx="1172763" cy="6783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BADA8A18-C393-18CC-B34D-481DC5C12DC9}"/>
              </a:ext>
            </a:extLst>
          </p:cNvPr>
          <p:cNvSpPr/>
          <p:nvPr/>
        </p:nvSpPr>
        <p:spPr>
          <a:xfrm>
            <a:off x="2912608" y="5444618"/>
            <a:ext cx="1323688" cy="6783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a:extLst>
              <a:ext uri="{FF2B5EF4-FFF2-40B4-BE49-F238E27FC236}">
                <a16:creationId xmlns:a16="http://schemas.microsoft.com/office/drawing/2014/main" id="{8C01FF11-6B57-FD9B-82DD-1C77A688D976}"/>
              </a:ext>
            </a:extLst>
          </p:cNvPr>
          <p:cNvSpPr/>
          <p:nvPr/>
        </p:nvSpPr>
        <p:spPr>
          <a:xfrm>
            <a:off x="2977074" y="3555344"/>
            <a:ext cx="1172763" cy="6783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8138220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5">
            <a:extLst>
              <a:ext uri="{FF2B5EF4-FFF2-40B4-BE49-F238E27FC236}">
                <a16:creationId xmlns:a16="http://schemas.microsoft.com/office/drawing/2014/main" id="{BE78DAE1-4547-4CBD-80E8-7082AAE047DB}"/>
              </a:ext>
            </a:extLst>
          </p:cNvPr>
          <p:cNvSpPr/>
          <p:nvPr/>
        </p:nvSpPr>
        <p:spPr>
          <a:xfrm>
            <a:off x="6989774" y="1024735"/>
            <a:ext cx="4935526" cy="5600653"/>
          </a:xfrm>
          <a:prstGeom prst="roundRect">
            <a:avLst>
              <a:gd name="adj" fmla="val 4913"/>
            </a:avLst>
          </a:prstGeom>
          <a:solidFill>
            <a:srgbClr val="E7E6E6"/>
          </a:solid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600"/>
              </a:spcBef>
              <a:spcAft>
                <a:spcPts val="0"/>
              </a:spcAft>
              <a:buClrTx/>
              <a:buSzTx/>
              <a:buFontTx/>
              <a:buNone/>
              <a:tabLst/>
              <a:defRPr/>
            </a:pPr>
            <a:endParaRPr kumimoji="0" lang="zh-TW" altLang="en-US" sz="2000" b="1" i="0" u="none" strike="noStrike" kern="1200" cap="none" spc="0" normalizeH="0" baseline="0" noProof="0" dirty="0">
              <a:ln>
                <a:noFill/>
              </a:ln>
              <a:solidFill>
                <a:srgbClr val="1974C2"/>
              </a:solidFill>
              <a:effectLst/>
              <a:uLnTx/>
              <a:uFillTx/>
              <a:latin typeface="微軟正黑體"/>
              <a:ea typeface="微軟正黑體"/>
              <a:cs typeface="+mn-cs"/>
            </a:endParaRPr>
          </a:p>
        </p:txBody>
      </p:sp>
      <p:sp>
        <p:nvSpPr>
          <p:cNvPr id="2" name="標題 1">
            <a:extLst>
              <a:ext uri="{FF2B5EF4-FFF2-40B4-BE49-F238E27FC236}">
                <a16:creationId xmlns:a16="http://schemas.microsoft.com/office/drawing/2014/main" id="{4E541624-EF65-414A-AB2C-E01459E18EAF}"/>
              </a:ext>
            </a:extLst>
          </p:cNvPr>
          <p:cNvSpPr>
            <a:spLocks noGrp="1"/>
          </p:cNvSpPr>
          <p:nvPr>
            <p:ph type="title"/>
          </p:nvPr>
        </p:nvSpPr>
        <p:spPr>
          <a:xfrm>
            <a:off x="649664" y="213522"/>
            <a:ext cx="10515600" cy="708301"/>
          </a:xfrm>
        </p:spPr>
        <p:txBody>
          <a:bodyPr>
            <a:normAutofit/>
          </a:bodyPr>
          <a:lstStyle/>
          <a:p>
            <a:r>
              <a:rPr lang="zh-TW" altLang="en-US" sz="4000" b="1" dirty="0">
                <a:solidFill>
                  <a:srgbClr val="7030A0"/>
                </a:solidFill>
              </a:rPr>
              <a:t>教育部中小學數位教學指引（草案）</a:t>
            </a:r>
          </a:p>
        </p:txBody>
      </p:sp>
      <p:sp>
        <p:nvSpPr>
          <p:cNvPr id="4" name="投影片編號版面配置區 3">
            <a:extLst>
              <a:ext uri="{FF2B5EF4-FFF2-40B4-BE49-F238E27FC236}">
                <a16:creationId xmlns:a16="http://schemas.microsoft.com/office/drawing/2014/main" id="{B9A698F5-7B8A-4499-8C92-44EF6F168195}"/>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6" name="矩形: 圓角 5">
            <a:extLst>
              <a:ext uri="{FF2B5EF4-FFF2-40B4-BE49-F238E27FC236}">
                <a16:creationId xmlns:a16="http://schemas.microsoft.com/office/drawing/2014/main" id="{BE78DAE1-4547-4CBD-80E8-7082AAE047DB}"/>
              </a:ext>
            </a:extLst>
          </p:cNvPr>
          <p:cNvSpPr/>
          <p:nvPr/>
        </p:nvSpPr>
        <p:spPr>
          <a:xfrm>
            <a:off x="414779" y="921823"/>
            <a:ext cx="6379818" cy="5434527"/>
          </a:xfrm>
          <a:prstGeom prst="roundRect">
            <a:avLst>
              <a:gd name="adj" fmla="val 4913"/>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srgbClr val="FF0000"/>
                </a:solidFill>
                <a:effectLst/>
                <a:uLnTx/>
                <a:uFillTx/>
                <a:latin typeface="微軟正黑體"/>
                <a:ea typeface="微軟正黑體"/>
                <a:cs typeface="+mn-cs"/>
              </a:rPr>
              <a:t>壹、數位學習趨勢</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srgbClr val="FF0000"/>
                </a:solidFill>
                <a:effectLst/>
                <a:uLnTx/>
                <a:uFillTx/>
                <a:latin typeface="微軟正黑體"/>
                <a:ea typeface="微軟正黑體"/>
                <a:cs typeface="+mn-cs"/>
              </a:rPr>
              <a:t>貳、三個重要概念：數位素養、數位學習與數位教學</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一、數位素養</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二、數位學習</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三、數位教學</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srgbClr val="FF0000"/>
                </a:solidFill>
                <a:effectLst/>
                <a:uLnTx/>
                <a:uFillTx/>
                <a:latin typeface="微軟正黑體"/>
                <a:ea typeface="微軟正黑體"/>
                <a:cs typeface="+mn-cs"/>
              </a:rPr>
              <a:t>參、教師數位教學實務</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一、教師數位教學的階段與進展</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二、數位教學設計的重要考量</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三、適性化的數位教學</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四、家庭支持、家長溝通與協作</a:t>
            </a:r>
          </a:p>
          <a:p>
            <a:pPr marL="50400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uLnTx/>
                <a:uFillTx/>
                <a:latin typeface="微軟正黑體"/>
                <a:ea typeface="微軟正黑體"/>
                <a:cs typeface="+mn-cs"/>
              </a:rPr>
              <a:t>五、教師數位教學專業發展的建議</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srgbClr val="FF0000"/>
                </a:solidFill>
                <a:effectLst/>
                <a:uLnTx/>
                <a:uFillTx/>
                <a:latin typeface="微軟正黑體"/>
                <a:ea typeface="微軟正黑體"/>
                <a:cs typeface="+mn-cs"/>
              </a:rPr>
              <a:t>肆、支持系統</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srgbClr val="FF0000"/>
                </a:solidFill>
                <a:effectLst/>
                <a:uLnTx/>
                <a:uFillTx/>
                <a:latin typeface="微軟正黑體"/>
                <a:ea typeface="微軟正黑體"/>
                <a:cs typeface="+mn-cs"/>
              </a:rPr>
              <a:t>伍、示例篇 </a:t>
            </a:r>
          </a:p>
        </p:txBody>
      </p:sp>
      <p:pic>
        <p:nvPicPr>
          <p:cNvPr id="3" name="圖片 2">
            <a:extLst>
              <a:ext uri="{FF2B5EF4-FFF2-40B4-BE49-F238E27FC236}">
                <a16:creationId xmlns:a16="http://schemas.microsoft.com/office/drawing/2014/main" id="{52808382-9981-487B-89F8-AFF42B8BD898}"/>
              </a:ext>
            </a:extLst>
          </p:cNvPr>
          <p:cNvPicPr>
            <a:picLocks noChangeAspect="1"/>
          </p:cNvPicPr>
          <p:nvPr/>
        </p:nvPicPr>
        <p:blipFill rotWithShape="1">
          <a:blip r:embed="rId2"/>
          <a:srcRect t="21684" r="4577" b="26280"/>
          <a:stretch/>
        </p:blipFill>
        <p:spPr>
          <a:xfrm>
            <a:off x="6989774" y="2040748"/>
            <a:ext cx="4935526" cy="3568625"/>
          </a:xfrm>
          <a:prstGeom prst="rect">
            <a:avLst/>
          </a:prstGeom>
        </p:spPr>
      </p:pic>
    </p:spTree>
    <p:extLst>
      <p:ext uri="{BB962C8B-B14F-4D97-AF65-F5344CB8AC3E}">
        <p14:creationId xmlns:p14="http://schemas.microsoft.com/office/powerpoint/2010/main" val="17445862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0E7690-C36D-4ABD-9C4B-4D36D35F63B9}"/>
              </a:ext>
            </a:extLst>
          </p:cNvPr>
          <p:cNvSpPr>
            <a:spLocks noGrp="1"/>
          </p:cNvSpPr>
          <p:nvPr>
            <p:ph type="title"/>
          </p:nvPr>
        </p:nvSpPr>
        <p:spPr>
          <a:xfrm>
            <a:off x="838200" y="273924"/>
            <a:ext cx="10515600" cy="708301"/>
          </a:xfrm>
        </p:spPr>
        <p:txBody>
          <a:bodyPr>
            <a:normAutofit/>
          </a:bodyPr>
          <a:lstStyle/>
          <a:p>
            <a:r>
              <a:rPr lang="zh-TW" altLang="en-US" sz="4000" b="1" dirty="0">
                <a:solidFill>
                  <a:srgbClr val="7030A0"/>
                </a:solidFill>
              </a:rPr>
              <a:t>數位素養培訓</a:t>
            </a:r>
            <a:r>
              <a:rPr lang="en-US" altLang="zh-TW" sz="2400" b="1" dirty="0">
                <a:solidFill>
                  <a:srgbClr val="7030A0"/>
                </a:solidFill>
              </a:rPr>
              <a:t>(</a:t>
            </a:r>
            <a:r>
              <a:rPr lang="zh-TW" altLang="en-US" sz="2400" b="1" dirty="0">
                <a:solidFill>
                  <a:srgbClr val="7030A0"/>
                </a:solidFill>
              </a:rPr>
              <a:t>委託東榮國小承辦</a:t>
            </a:r>
            <a:r>
              <a:rPr lang="en-US" altLang="zh-TW" sz="2400" b="1" dirty="0">
                <a:solidFill>
                  <a:srgbClr val="7030A0"/>
                </a:solidFill>
              </a:rPr>
              <a:t>)</a:t>
            </a:r>
            <a:endParaRPr lang="zh-TW" altLang="en-US" sz="2400" b="1" dirty="0">
              <a:solidFill>
                <a:srgbClr val="7030A0"/>
              </a:solidFill>
            </a:endParaRPr>
          </a:p>
        </p:txBody>
      </p:sp>
      <p:sp>
        <p:nvSpPr>
          <p:cNvPr id="4" name="投影片編號版面配置區 3">
            <a:extLst>
              <a:ext uri="{FF2B5EF4-FFF2-40B4-BE49-F238E27FC236}">
                <a16:creationId xmlns:a16="http://schemas.microsoft.com/office/drawing/2014/main" id="{F3AF693A-2468-42B4-9129-0D08A92B0058}"/>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pic>
        <p:nvPicPr>
          <p:cNvPr id="13" name="圖片 12">
            <a:hlinkClick r:id="rId2"/>
            <a:extLst>
              <a:ext uri="{FF2B5EF4-FFF2-40B4-BE49-F238E27FC236}">
                <a16:creationId xmlns:a16="http://schemas.microsoft.com/office/drawing/2014/main" id="{4CD6731F-5001-423C-A279-21A15894F84B}"/>
              </a:ext>
            </a:extLst>
          </p:cNvPr>
          <p:cNvPicPr>
            <a:picLocks noChangeAspect="1"/>
          </p:cNvPicPr>
          <p:nvPr/>
        </p:nvPicPr>
        <p:blipFill>
          <a:blip r:embed="rId3"/>
          <a:stretch>
            <a:fillRect/>
          </a:stretch>
        </p:blipFill>
        <p:spPr>
          <a:xfrm>
            <a:off x="2231384" y="3193917"/>
            <a:ext cx="8111178" cy="3296242"/>
          </a:xfrm>
          <a:prstGeom prst="roundRect">
            <a:avLst>
              <a:gd name="adj" fmla="val 5726"/>
            </a:avLst>
          </a:prstGeom>
          <a:ln w="28575">
            <a:solidFill>
              <a:srgbClr val="E7E6E6"/>
            </a:solidFill>
          </a:ln>
        </p:spPr>
      </p:pic>
      <p:sp>
        <p:nvSpPr>
          <p:cNvPr id="11" name="矩形: 圓角 10">
            <a:extLst>
              <a:ext uri="{FF2B5EF4-FFF2-40B4-BE49-F238E27FC236}">
                <a16:creationId xmlns:a16="http://schemas.microsoft.com/office/drawing/2014/main" id="{9A23E58B-6916-4C3B-AE23-A676B5361495}"/>
              </a:ext>
            </a:extLst>
          </p:cNvPr>
          <p:cNvSpPr/>
          <p:nvPr/>
        </p:nvSpPr>
        <p:spPr>
          <a:xfrm>
            <a:off x="2174816" y="1091706"/>
            <a:ext cx="9232630" cy="521610"/>
          </a:xfrm>
          <a:prstGeom prst="roundRect">
            <a:avLst>
              <a:gd name="adj" fmla="val 9955"/>
            </a:avLst>
          </a:prstGeom>
          <a:noFill/>
          <a:ln>
            <a:noFill/>
          </a:ln>
        </p:spPr>
        <p:style>
          <a:lnRef idx="0">
            <a:scrgbClr r="0" g="0" b="0"/>
          </a:lnRef>
          <a:fillRef idx="0">
            <a:scrgbClr r="0" g="0" b="0"/>
          </a:fillRef>
          <a:effectRef idx="0">
            <a:scrgbClr r="0" g="0" b="0"/>
          </a:effectRef>
          <a:fontRef idx="minor">
            <a:schemeClr val="dk1"/>
          </a:fontRef>
        </p:style>
        <p:txBody>
          <a:bodyPr rtlCol="0" anchor="t"/>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開發資訊素養與倫理教學資源、線上遊戲教材、辦理教案徵件競賽、培育種子教師、推動基地學校。</a:t>
            </a:r>
          </a:p>
        </p:txBody>
      </p:sp>
      <p:sp>
        <p:nvSpPr>
          <p:cNvPr id="6" name="圓角矩形 5"/>
          <p:cNvSpPr/>
          <p:nvPr/>
        </p:nvSpPr>
        <p:spPr>
          <a:xfrm>
            <a:off x="577254" y="1294631"/>
            <a:ext cx="1597562" cy="758913"/>
          </a:xfrm>
          <a:prstGeom prst="roundRect">
            <a:avLst>
              <a:gd name="adj" fmla="val 38597"/>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1974C2"/>
                </a:solidFill>
                <a:effectLst/>
                <a:uLnTx/>
                <a:uFillTx/>
                <a:latin typeface="微軟正黑體"/>
                <a:ea typeface="微軟正黑體"/>
                <a:cs typeface="+mn-cs"/>
              </a:rPr>
              <a:t>教師教學</a:t>
            </a:r>
          </a:p>
        </p:txBody>
      </p:sp>
      <p:sp>
        <p:nvSpPr>
          <p:cNvPr id="23" name="矩形: 圓角 10">
            <a:extLst>
              <a:ext uri="{FF2B5EF4-FFF2-40B4-BE49-F238E27FC236}">
                <a16:creationId xmlns:a16="http://schemas.microsoft.com/office/drawing/2014/main" id="{9A23E58B-6916-4C3B-AE23-A676B5361495}"/>
              </a:ext>
            </a:extLst>
          </p:cNvPr>
          <p:cNvSpPr/>
          <p:nvPr/>
        </p:nvSpPr>
        <p:spPr>
          <a:xfrm>
            <a:off x="2174816" y="2457706"/>
            <a:ext cx="8669212" cy="521610"/>
          </a:xfrm>
          <a:prstGeom prst="roundRect">
            <a:avLst>
              <a:gd name="adj" fmla="val 9955"/>
            </a:avLst>
          </a:prstGeom>
          <a:noFill/>
          <a:ln>
            <a:noFill/>
          </a:ln>
        </p:spPr>
        <p:style>
          <a:lnRef idx="0">
            <a:scrgbClr r="0" g="0" b="0"/>
          </a:lnRef>
          <a:fillRef idx="0">
            <a:scrgbClr r="0" g="0" b="0"/>
          </a:fillRef>
          <a:effectRef idx="0">
            <a:scrgbClr r="0" g="0" b="0"/>
          </a:effectRef>
          <a:fontRef idx="minor">
            <a:schemeClr val="dk1"/>
          </a:fontRef>
        </p:style>
        <p:txBody>
          <a:bodyPr rtlCol="0" anchor="t"/>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建置維護中小學網路及素養認知網</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(E-Teacher)</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a:t>
            </a:r>
          </a:p>
        </p:txBody>
      </p:sp>
      <p:sp>
        <p:nvSpPr>
          <p:cNvPr id="24" name="圓角矩形 23"/>
          <p:cNvSpPr/>
          <p:nvPr/>
        </p:nvSpPr>
        <p:spPr>
          <a:xfrm>
            <a:off x="607272" y="2457706"/>
            <a:ext cx="1567544" cy="669922"/>
          </a:xfrm>
          <a:prstGeom prst="roundRect">
            <a:avLst>
              <a:gd name="adj" fmla="val 38597"/>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1974C2"/>
                </a:solidFill>
                <a:effectLst/>
                <a:uLnTx/>
                <a:uFillTx/>
                <a:latin typeface="微軟正黑體"/>
                <a:ea typeface="微軟正黑體"/>
                <a:cs typeface="+mn-cs"/>
              </a:rPr>
              <a:t>資源平臺</a:t>
            </a:r>
          </a:p>
        </p:txBody>
      </p:sp>
      <p:sp>
        <p:nvSpPr>
          <p:cNvPr id="3" name="矩形 2">
            <a:extLst>
              <a:ext uri="{FF2B5EF4-FFF2-40B4-BE49-F238E27FC236}">
                <a16:creationId xmlns:a16="http://schemas.microsoft.com/office/drawing/2014/main" id="{E559AA81-0B73-4759-B38C-119031280CD5}"/>
              </a:ext>
            </a:extLst>
          </p:cNvPr>
          <p:cNvSpPr/>
          <p:nvPr/>
        </p:nvSpPr>
        <p:spPr>
          <a:xfrm>
            <a:off x="8947083" y="2676667"/>
            <a:ext cx="279095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a:ea typeface="微軟正黑體"/>
                <a:cs typeface="+mn-cs"/>
              </a:rPr>
              <a:t>https://eteacher.edu.tw/</a:t>
            </a:r>
          </a:p>
        </p:txBody>
      </p:sp>
    </p:spTree>
    <p:extLst>
      <p:ext uri="{BB962C8B-B14F-4D97-AF65-F5344CB8AC3E}">
        <p14:creationId xmlns:p14="http://schemas.microsoft.com/office/powerpoint/2010/main" val="129424065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E81353-1A77-4F6B-A05F-C05E0DAA2B48}"/>
              </a:ext>
            </a:extLst>
          </p:cNvPr>
          <p:cNvSpPr>
            <a:spLocks noGrp="1"/>
          </p:cNvSpPr>
          <p:nvPr>
            <p:ph type="title"/>
          </p:nvPr>
        </p:nvSpPr>
        <p:spPr>
          <a:xfrm>
            <a:off x="550363" y="188298"/>
            <a:ext cx="10515600" cy="708301"/>
          </a:xfrm>
        </p:spPr>
        <p:txBody>
          <a:bodyPr>
            <a:normAutofit/>
          </a:bodyPr>
          <a:lstStyle/>
          <a:p>
            <a:r>
              <a:rPr lang="zh-TW" altLang="en-US" sz="4000" b="1" dirty="0">
                <a:solidFill>
                  <a:srgbClr val="7030A0"/>
                </a:solidFill>
              </a:rPr>
              <a:t>科技輔助自主學習教學模式</a:t>
            </a:r>
          </a:p>
        </p:txBody>
      </p:sp>
      <p:sp>
        <p:nvSpPr>
          <p:cNvPr id="4" name="投影片編號版面配置區 3">
            <a:extLst>
              <a:ext uri="{FF2B5EF4-FFF2-40B4-BE49-F238E27FC236}">
                <a16:creationId xmlns:a16="http://schemas.microsoft.com/office/drawing/2014/main" id="{35D7AE59-18C2-4CBC-8BD2-2F763116D567}"/>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11" name="矩形: 圓角 4">
            <a:extLst>
              <a:ext uri="{FF2B5EF4-FFF2-40B4-BE49-F238E27FC236}">
                <a16:creationId xmlns:a16="http://schemas.microsoft.com/office/drawing/2014/main" id="{00182C33-E443-4C39-A56D-931231AC1874}"/>
              </a:ext>
            </a:extLst>
          </p:cNvPr>
          <p:cNvSpPr/>
          <p:nvPr/>
        </p:nvSpPr>
        <p:spPr>
          <a:xfrm>
            <a:off x="550363" y="896599"/>
            <a:ext cx="5577722" cy="1301368"/>
          </a:xfrm>
          <a:prstGeom prst="roundRect">
            <a:avLst>
              <a:gd name="adj" fmla="val 16516"/>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000" b="1" i="0" u="none" strike="noStrike" kern="1200" cap="none" spc="0" normalizeH="0" baseline="0" noProof="0" dirty="0">
                <a:ln>
                  <a:noFill/>
                </a:ln>
                <a:solidFill>
                  <a:srgbClr val="1974C2"/>
                </a:solidFill>
                <a:effectLst/>
                <a:uLnTx/>
                <a:uFillTx/>
                <a:latin typeface="微軟正黑體"/>
                <a:ea typeface="微軟正黑體"/>
                <a:cs typeface="+mn-cs"/>
              </a:rPr>
              <a:t>學生自學</a:t>
            </a:r>
            <a:endParaRPr kumimoji="0" lang="en-US" altLang="zh-TW" sz="2000" b="1" i="0" u="none" strike="noStrike" kern="1200" cap="none" spc="0" normalizeH="0" baseline="0" noProof="0" dirty="0">
              <a:ln>
                <a:noFill/>
              </a:ln>
              <a:solidFill>
                <a:srgbClr val="1974C2"/>
              </a:solidFill>
              <a:effectLst/>
              <a:uLnTx/>
              <a:uFillTx/>
              <a:latin typeface="微軟正黑體"/>
              <a:ea typeface="微軟正黑體"/>
              <a:cs typeface="+mn-cs"/>
            </a:endParaRPr>
          </a:p>
          <a:p>
            <a:pPr marL="36000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微軟正黑體"/>
                <a:ea typeface="微軟正黑體"/>
                <a:cs typeface="+mn-cs"/>
              </a:rPr>
              <a:t>學生於學習平臺觀看教學影片、做練習題與回答老師提問進行「自學」，並發現個人的難點錯誤。</a:t>
            </a:r>
          </a:p>
        </p:txBody>
      </p:sp>
      <p:sp>
        <p:nvSpPr>
          <p:cNvPr id="12" name="等腰三角形 11">
            <a:extLst>
              <a:ext uri="{FF2B5EF4-FFF2-40B4-BE49-F238E27FC236}">
                <a16:creationId xmlns:a16="http://schemas.microsoft.com/office/drawing/2014/main" id="{1A0822B3-7475-4B37-9519-67A4A5AED221}"/>
              </a:ext>
            </a:extLst>
          </p:cNvPr>
          <p:cNvSpPr/>
          <p:nvPr/>
        </p:nvSpPr>
        <p:spPr>
          <a:xfrm rot="5400000">
            <a:off x="-35720" y="1065054"/>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pic>
        <p:nvPicPr>
          <p:cNvPr id="3" name="圖片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74065" y="1137418"/>
            <a:ext cx="5605780" cy="4288036"/>
          </a:xfrm>
          <a:prstGeom prst="roundRect">
            <a:avLst>
              <a:gd name="adj" fmla="val 2854"/>
            </a:avLst>
          </a:prstGeom>
          <a:ln w="28575">
            <a:solidFill>
              <a:srgbClr val="E7E6E6"/>
            </a:solidFill>
          </a:ln>
        </p:spPr>
      </p:pic>
      <p:sp>
        <p:nvSpPr>
          <p:cNvPr id="20" name="矩形: 圓角 4">
            <a:extLst>
              <a:ext uri="{FF2B5EF4-FFF2-40B4-BE49-F238E27FC236}">
                <a16:creationId xmlns:a16="http://schemas.microsoft.com/office/drawing/2014/main" id="{00182C33-E443-4C39-A56D-931231AC1874}"/>
              </a:ext>
            </a:extLst>
          </p:cNvPr>
          <p:cNvSpPr/>
          <p:nvPr/>
        </p:nvSpPr>
        <p:spPr>
          <a:xfrm>
            <a:off x="550363" y="2291481"/>
            <a:ext cx="5577722" cy="1301368"/>
          </a:xfrm>
          <a:prstGeom prst="roundRect">
            <a:avLst>
              <a:gd name="adj" fmla="val 16516"/>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000" b="1" i="0" u="none" strike="noStrike" kern="1200" cap="none" spc="0" normalizeH="0" baseline="0" noProof="0" dirty="0">
                <a:ln>
                  <a:noFill/>
                </a:ln>
                <a:solidFill>
                  <a:srgbClr val="1974C2"/>
                </a:solidFill>
                <a:effectLst/>
                <a:uLnTx/>
                <a:uFillTx/>
                <a:latin typeface="微軟正黑體"/>
                <a:ea typeface="微軟正黑體"/>
                <a:cs typeface="+mn-cs"/>
              </a:rPr>
              <a:t>組內共學</a:t>
            </a:r>
            <a:endParaRPr kumimoji="0" lang="en-US" altLang="zh-TW" sz="2000" b="1" i="0" u="none" strike="noStrike" kern="1200" cap="none" spc="0" normalizeH="0" baseline="0" noProof="0" dirty="0">
              <a:ln>
                <a:noFill/>
              </a:ln>
              <a:solidFill>
                <a:srgbClr val="1974C2"/>
              </a:solidFill>
              <a:effectLst/>
              <a:uLnTx/>
              <a:uFillTx/>
              <a:latin typeface="微軟正黑體"/>
              <a:ea typeface="微軟正黑體"/>
              <a:cs typeface="+mn-cs"/>
            </a:endParaRPr>
          </a:p>
          <a:p>
            <a:pPr marL="36000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微軟正黑體"/>
                <a:ea typeface="微軟正黑體"/>
                <a:cs typeface="+mn-cs"/>
              </a:rPr>
              <a:t>小組成員利用學習平臺中，老師指派討論內容進行觀點分享、討論達到小組共識。</a:t>
            </a:r>
          </a:p>
        </p:txBody>
      </p:sp>
      <p:sp>
        <p:nvSpPr>
          <p:cNvPr id="21" name="等腰三角形 20">
            <a:extLst>
              <a:ext uri="{FF2B5EF4-FFF2-40B4-BE49-F238E27FC236}">
                <a16:creationId xmlns:a16="http://schemas.microsoft.com/office/drawing/2014/main" id="{1A0822B3-7475-4B37-9519-67A4A5AED221}"/>
              </a:ext>
            </a:extLst>
          </p:cNvPr>
          <p:cNvSpPr/>
          <p:nvPr/>
        </p:nvSpPr>
        <p:spPr>
          <a:xfrm rot="5400000">
            <a:off x="-46820" y="2461790"/>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22" name="矩形: 圓角 4">
            <a:extLst>
              <a:ext uri="{FF2B5EF4-FFF2-40B4-BE49-F238E27FC236}">
                <a16:creationId xmlns:a16="http://schemas.microsoft.com/office/drawing/2014/main" id="{00182C33-E443-4C39-A56D-931231AC1874}"/>
              </a:ext>
            </a:extLst>
          </p:cNvPr>
          <p:cNvSpPr/>
          <p:nvPr/>
        </p:nvSpPr>
        <p:spPr>
          <a:xfrm>
            <a:off x="518278" y="3690074"/>
            <a:ext cx="5577722" cy="1301368"/>
          </a:xfrm>
          <a:prstGeom prst="roundRect">
            <a:avLst>
              <a:gd name="adj" fmla="val 16516"/>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000" b="1" i="0" u="none" strike="noStrike" kern="1200" cap="none" spc="0" normalizeH="0" baseline="0" noProof="0" dirty="0">
                <a:ln>
                  <a:noFill/>
                </a:ln>
                <a:solidFill>
                  <a:srgbClr val="1974C2"/>
                </a:solidFill>
                <a:effectLst/>
                <a:uLnTx/>
                <a:uFillTx/>
                <a:latin typeface="微軟正黑體"/>
                <a:ea typeface="微軟正黑體"/>
                <a:cs typeface="+mn-cs"/>
              </a:rPr>
              <a:t>組間互學</a:t>
            </a:r>
            <a:endParaRPr kumimoji="0" lang="en-US" altLang="zh-TW" sz="2000" b="1" i="0" u="none" strike="noStrike" kern="1200" cap="none" spc="0" normalizeH="0" baseline="0" noProof="0" dirty="0">
              <a:ln>
                <a:noFill/>
              </a:ln>
              <a:solidFill>
                <a:srgbClr val="1974C2"/>
              </a:solidFill>
              <a:effectLst/>
              <a:uLnTx/>
              <a:uFillTx/>
              <a:latin typeface="微軟正黑體"/>
              <a:ea typeface="微軟正黑體"/>
              <a:cs typeface="+mn-cs"/>
            </a:endParaRPr>
          </a:p>
          <a:p>
            <a:pPr marL="36000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微軟正黑體"/>
                <a:ea typeface="微軟正黑體"/>
                <a:cs typeface="+mn-cs"/>
              </a:rPr>
              <a:t>各小組將討論結果上傳大屏或學習平臺進行小組發表並與其他小組成員互動、釋疑。</a:t>
            </a:r>
          </a:p>
        </p:txBody>
      </p:sp>
      <p:sp>
        <p:nvSpPr>
          <p:cNvPr id="23" name="等腰三角形 22">
            <a:extLst>
              <a:ext uri="{FF2B5EF4-FFF2-40B4-BE49-F238E27FC236}">
                <a16:creationId xmlns:a16="http://schemas.microsoft.com/office/drawing/2014/main" id="{1A0822B3-7475-4B37-9519-67A4A5AED221}"/>
              </a:ext>
            </a:extLst>
          </p:cNvPr>
          <p:cNvSpPr/>
          <p:nvPr/>
        </p:nvSpPr>
        <p:spPr>
          <a:xfrm rot="5400000">
            <a:off x="-35720" y="3858528"/>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24" name="矩形: 圓角 4">
            <a:extLst>
              <a:ext uri="{FF2B5EF4-FFF2-40B4-BE49-F238E27FC236}">
                <a16:creationId xmlns:a16="http://schemas.microsoft.com/office/drawing/2014/main" id="{00182C33-E443-4C39-A56D-931231AC1874}"/>
              </a:ext>
            </a:extLst>
          </p:cNvPr>
          <p:cNvSpPr/>
          <p:nvPr/>
        </p:nvSpPr>
        <p:spPr>
          <a:xfrm>
            <a:off x="518278" y="5097809"/>
            <a:ext cx="5577722" cy="1301368"/>
          </a:xfrm>
          <a:prstGeom prst="roundRect">
            <a:avLst>
              <a:gd name="adj" fmla="val 16516"/>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3429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000" b="1" i="0" u="none" strike="noStrike" kern="1200" cap="none" spc="0" normalizeH="0" baseline="0" noProof="0" dirty="0">
                <a:ln>
                  <a:noFill/>
                </a:ln>
                <a:solidFill>
                  <a:srgbClr val="1974C2"/>
                </a:solidFill>
                <a:effectLst/>
                <a:uLnTx/>
                <a:uFillTx/>
                <a:latin typeface="微軟正黑體"/>
                <a:ea typeface="微軟正黑體"/>
                <a:cs typeface="+mn-cs"/>
              </a:rPr>
              <a:t>教師導學</a:t>
            </a:r>
            <a:endParaRPr kumimoji="0" lang="en-US" altLang="zh-TW" sz="2000" b="1" i="0" u="none" strike="noStrike" kern="1200" cap="none" spc="0" normalizeH="0" baseline="0" noProof="0" dirty="0">
              <a:ln>
                <a:noFill/>
              </a:ln>
              <a:solidFill>
                <a:srgbClr val="1974C2"/>
              </a:solidFill>
              <a:effectLst/>
              <a:uLnTx/>
              <a:uFillTx/>
              <a:latin typeface="微軟正黑體"/>
              <a:ea typeface="微軟正黑體"/>
              <a:cs typeface="+mn-cs"/>
            </a:endParaRPr>
          </a:p>
          <a:p>
            <a:pPr marL="36000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微軟正黑體"/>
                <a:ea typeface="微軟正黑體"/>
                <a:cs typeface="+mn-cs"/>
              </a:rPr>
              <a:t>教師利用學生的學習結果，進行難點、概念總結與反思。</a:t>
            </a:r>
          </a:p>
        </p:txBody>
      </p:sp>
      <p:sp>
        <p:nvSpPr>
          <p:cNvPr id="25" name="等腰三角形 24">
            <a:extLst>
              <a:ext uri="{FF2B5EF4-FFF2-40B4-BE49-F238E27FC236}">
                <a16:creationId xmlns:a16="http://schemas.microsoft.com/office/drawing/2014/main" id="{1A0822B3-7475-4B37-9519-67A4A5AED221}"/>
              </a:ext>
            </a:extLst>
          </p:cNvPr>
          <p:cNvSpPr/>
          <p:nvPr/>
        </p:nvSpPr>
        <p:spPr>
          <a:xfrm rot="5400000">
            <a:off x="-10710" y="5334932"/>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Tree>
    <p:extLst>
      <p:ext uri="{BB962C8B-B14F-4D97-AF65-F5344CB8AC3E}">
        <p14:creationId xmlns:p14="http://schemas.microsoft.com/office/powerpoint/2010/main" val="6309772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DB9574-20BE-4642-8183-B543995C47D6}"/>
              </a:ext>
            </a:extLst>
          </p:cNvPr>
          <p:cNvSpPr>
            <a:spLocks noGrp="1"/>
          </p:cNvSpPr>
          <p:nvPr>
            <p:ph type="title"/>
          </p:nvPr>
        </p:nvSpPr>
        <p:spPr>
          <a:xfrm>
            <a:off x="523624" y="174102"/>
            <a:ext cx="10515600" cy="708301"/>
          </a:xfrm>
        </p:spPr>
        <p:txBody>
          <a:bodyPr>
            <a:normAutofit/>
          </a:bodyPr>
          <a:lstStyle/>
          <a:p>
            <a:r>
              <a:rPr lang="zh-TW" altLang="en-US" sz="4000" b="1" dirty="0">
                <a:solidFill>
                  <a:srgbClr val="7030A0"/>
                </a:solidFill>
              </a:rPr>
              <a:t>教育部教師增能培訓</a:t>
            </a:r>
          </a:p>
        </p:txBody>
      </p:sp>
      <p:sp>
        <p:nvSpPr>
          <p:cNvPr id="4" name="投影片編號版面配置區 3">
            <a:extLst>
              <a:ext uri="{FF2B5EF4-FFF2-40B4-BE49-F238E27FC236}">
                <a16:creationId xmlns:a16="http://schemas.microsoft.com/office/drawing/2014/main" id="{515EE237-E987-4D3A-A6E1-E4C185FAB492}"/>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5" name="等腰三角形 4">
            <a:extLst>
              <a:ext uri="{FF2B5EF4-FFF2-40B4-BE49-F238E27FC236}">
                <a16:creationId xmlns:a16="http://schemas.microsoft.com/office/drawing/2014/main" id="{CC5AD41F-B339-49C4-AEC4-915519542F72}"/>
              </a:ext>
            </a:extLst>
          </p:cNvPr>
          <p:cNvSpPr/>
          <p:nvPr/>
        </p:nvSpPr>
        <p:spPr>
          <a:xfrm rot="5400000">
            <a:off x="-35722" y="2946771"/>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6" name="矩形: 圓角 5">
            <a:extLst>
              <a:ext uri="{FF2B5EF4-FFF2-40B4-BE49-F238E27FC236}">
                <a16:creationId xmlns:a16="http://schemas.microsoft.com/office/drawing/2014/main" id="{BE78DAE1-4547-4CBD-80E8-7082AAE047DB}"/>
              </a:ext>
            </a:extLst>
          </p:cNvPr>
          <p:cNvSpPr/>
          <p:nvPr/>
        </p:nvSpPr>
        <p:spPr>
          <a:xfrm>
            <a:off x="523624" y="913790"/>
            <a:ext cx="11230306" cy="1776870"/>
          </a:xfrm>
          <a:prstGeom prst="roundRect">
            <a:avLst>
              <a:gd name="adj" fmla="val 10451"/>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200" b="1" i="0" u="none" strike="noStrike" kern="1200" cap="none" spc="0" normalizeH="0" baseline="0" noProof="0" dirty="0">
                <a:ln>
                  <a:noFill/>
                </a:ln>
                <a:solidFill>
                  <a:srgbClr val="1974C2"/>
                </a:solidFill>
                <a:effectLst/>
                <a:uLnTx/>
                <a:uFillTx/>
                <a:latin typeface="微軟正黑體"/>
                <a:ea typeface="微軟正黑體"/>
                <a:cs typeface="+mn-cs"/>
              </a:rPr>
              <a:t>一、師資生</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補助師資培育大學辦理數位及資訊科技增能課程、社群或活動，</a:t>
            </a:r>
            <a:r>
              <a:rPr kumimoji="0" lang="en-US" altLang="zh-TW" sz="2200" b="1" i="0" u="none" strike="noStrike" kern="1200" cap="none" spc="0" normalizeH="0" baseline="0" noProof="0" dirty="0">
                <a:ln>
                  <a:noFill/>
                </a:ln>
                <a:solidFill>
                  <a:prstClr val="black"/>
                </a:solidFill>
                <a:effectLst/>
                <a:uLnTx/>
                <a:uFillTx/>
                <a:latin typeface="微軟正黑體"/>
                <a:ea typeface="微軟正黑體"/>
                <a:cs typeface="+mn-cs"/>
              </a:rPr>
              <a:t>110</a:t>
            </a: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學年度已補助</a:t>
            </a:r>
            <a:r>
              <a:rPr kumimoji="0" lang="en-US" altLang="zh-TW" sz="2200" b="1" i="0" u="none" strike="noStrike" kern="1200" cap="none" spc="0" normalizeH="0" baseline="0" noProof="0" dirty="0">
                <a:ln>
                  <a:noFill/>
                </a:ln>
                <a:solidFill>
                  <a:prstClr val="black"/>
                </a:solidFill>
                <a:effectLst/>
                <a:uLnTx/>
                <a:uFillTx/>
                <a:latin typeface="微軟正黑體"/>
                <a:ea typeface="微軟正黑體"/>
                <a:cs typeface="+mn-cs"/>
              </a:rPr>
              <a:t>35</a:t>
            </a: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所師資培育大學</a:t>
            </a:r>
            <a:r>
              <a:rPr kumimoji="0" lang="en-US" altLang="zh-TW" sz="22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占師資培育大學</a:t>
            </a:r>
            <a:r>
              <a:rPr kumimoji="0" lang="en-US" altLang="zh-TW" sz="2200" b="1" i="0" u="none" strike="noStrike" kern="1200" cap="none" spc="0" normalizeH="0" baseline="0" noProof="0" dirty="0">
                <a:ln>
                  <a:noFill/>
                </a:ln>
                <a:solidFill>
                  <a:prstClr val="black"/>
                </a:solidFill>
                <a:effectLst/>
                <a:uLnTx/>
                <a:uFillTx/>
                <a:latin typeface="微軟正黑體"/>
                <a:ea typeface="微軟正黑體"/>
                <a:cs typeface="+mn-cs"/>
              </a:rPr>
              <a:t>70%)</a:t>
            </a: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「師資生運用數位教學」檢測工具研發中。</a:t>
            </a:r>
          </a:p>
        </p:txBody>
      </p:sp>
      <p:sp>
        <p:nvSpPr>
          <p:cNvPr id="7" name="等腰三角形 6">
            <a:extLst>
              <a:ext uri="{FF2B5EF4-FFF2-40B4-BE49-F238E27FC236}">
                <a16:creationId xmlns:a16="http://schemas.microsoft.com/office/drawing/2014/main" id="{2A11A56E-2222-4973-9AA5-6976FA93ED80}"/>
              </a:ext>
            </a:extLst>
          </p:cNvPr>
          <p:cNvSpPr/>
          <p:nvPr/>
        </p:nvSpPr>
        <p:spPr>
          <a:xfrm rot="5400000">
            <a:off x="-34409" y="949510"/>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8" name="矩形: 圓角 7">
            <a:extLst>
              <a:ext uri="{FF2B5EF4-FFF2-40B4-BE49-F238E27FC236}">
                <a16:creationId xmlns:a16="http://schemas.microsoft.com/office/drawing/2014/main" id="{B4EFD323-09AE-4AF0-9AD7-9F2E0EF302DD}"/>
              </a:ext>
            </a:extLst>
          </p:cNvPr>
          <p:cNvSpPr/>
          <p:nvPr/>
        </p:nvSpPr>
        <p:spPr>
          <a:xfrm>
            <a:off x="491725" y="2743825"/>
            <a:ext cx="11257044" cy="4005363"/>
          </a:xfrm>
          <a:prstGeom prst="roundRect">
            <a:avLst>
              <a:gd name="adj" fmla="val 6380"/>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srgbClr val="43C466"/>
              </a:solidFill>
              <a:effectLst/>
              <a:uLnTx/>
              <a:uFillTx/>
              <a:latin typeface="微軟正黑體"/>
              <a:ea typeface="微軟正黑體"/>
              <a:cs typeface="+mn-cs"/>
            </a:endParaRPr>
          </a:p>
        </p:txBody>
      </p:sp>
      <p:pic>
        <p:nvPicPr>
          <p:cNvPr id="13" name="內容版面配置區 4">
            <a:extLst>
              <a:ext uri="{FF2B5EF4-FFF2-40B4-BE49-F238E27FC236}">
                <a16:creationId xmlns:a16="http://schemas.microsoft.com/office/drawing/2014/main" id="{136B69A4-59DF-434B-9F23-FECB67E0B8A3}"/>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6269299" y="2690660"/>
            <a:ext cx="5889916" cy="3773935"/>
          </a:xfrm>
          <a:prstGeom prst="rect">
            <a:avLst/>
          </a:prstGeom>
        </p:spPr>
      </p:pic>
      <p:sp>
        <p:nvSpPr>
          <p:cNvPr id="3" name="文字方塊 2">
            <a:extLst>
              <a:ext uri="{FF2B5EF4-FFF2-40B4-BE49-F238E27FC236}">
                <a16:creationId xmlns:a16="http://schemas.microsoft.com/office/drawing/2014/main" id="{4EBF42DC-FBE0-4E97-907D-D40E4200428E}"/>
              </a:ext>
            </a:extLst>
          </p:cNvPr>
          <p:cNvSpPr txBox="1"/>
          <p:nvPr/>
        </p:nvSpPr>
        <p:spPr>
          <a:xfrm>
            <a:off x="7963993" y="6393723"/>
            <a:ext cx="36576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a:ea typeface="微軟正黑體"/>
                <a:cs typeface="+mn-cs"/>
              </a:rPr>
              <a:t>在職教師增能培訓機制</a:t>
            </a:r>
          </a:p>
        </p:txBody>
      </p:sp>
      <p:sp>
        <p:nvSpPr>
          <p:cNvPr id="10" name="矩形 9">
            <a:extLst>
              <a:ext uri="{FF2B5EF4-FFF2-40B4-BE49-F238E27FC236}">
                <a16:creationId xmlns:a16="http://schemas.microsoft.com/office/drawing/2014/main" id="{4D85B991-5406-4C88-9CCB-95D8CB38B069}"/>
              </a:ext>
            </a:extLst>
          </p:cNvPr>
          <p:cNvSpPr/>
          <p:nvPr/>
        </p:nvSpPr>
        <p:spPr>
          <a:xfrm>
            <a:off x="676939" y="2806599"/>
            <a:ext cx="5592360" cy="344645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1974C2"/>
                </a:solidFill>
                <a:effectLst/>
                <a:uLnTx/>
                <a:uFillTx/>
                <a:latin typeface="微軟正黑體"/>
                <a:ea typeface="微軟正黑體"/>
                <a:cs typeface="+mn-cs"/>
              </a:rPr>
              <a:t>二、在職教師</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規劃完整數位學習培訓機制，迄今已培訓</a:t>
            </a:r>
            <a:r>
              <a:rPr kumimoji="0" lang="en-US" altLang="zh-TW" sz="2200" b="1" i="0" u="none" strike="noStrike" kern="1200" cap="none" spc="0" normalizeH="0" baseline="0" noProof="0" dirty="0">
                <a:ln>
                  <a:noFill/>
                </a:ln>
                <a:solidFill>
                  <a:prstClr val="black"/>
                </a:solidFill>
                <a:effectLst/>
                <a:uLnTx/>
                <a:uFillTx/>
                <a:latin typeface="微軟正黑體"/>
                <a:ea typeface="微軟正黑體"/>
                <a:cs typeface="+mn-cs"/>
              </a:rPr>
              <a:t>30%</a:t>
            </a: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，今年預計</a:t>
            </a:r>
            <a:r>
              <a:rPr kumimoji="0" lang="en-US" altLang="zh-TW" sz="2200" b="1" i="0" u="none" strike="noStrike" kern="1200" cap="none" spc="0" normalizeH="0" baseline="0" noProof="0" dirty="0">
                <a:ln>
                  <a:noFill/>
                </a:ln>
                <a:solidFill>
                  <a:srgbClr val="FF0000"/>
                </a:solidFill>
                <a:effectLst/>
                <a:uLnTx/>
                <a:uFillTx/>
                <a:latin typeface="微軟正黑體"/>
                <a:ea typeface="微軟正黑體"/>
                <a:cs typeface="+mn-cs"/>
              </a:rPr>
              <a:t>46</a:t>
            </a:r>
            <a:r>
              <a:rPr kumimoji="0" lang="zh-TW" altLang="en-US" sz="2200" b="1" i="0" u="none" strike="noStrike" kern="1200" cap="none" spc="0" normalizeH="0" baseline="0" noProof="0" dirty="0">
                <a:ln>
                  <a:noFill/>
                </a:ln>
                <a:solidFill>
                  <a:srgbClr val="FF0000"/>
                </a:solidFill>
                <a:effectLst/>
                <a:uLnTx/>
                <a:uFillTx/>
                <a:latin typeface="微軟正黑體"/>
                <a:ea typeface="微軟正黑體"/>
                <a:cs typeface="+mn-cs"/>
              </a:rPr>
              <a:t>％</a:t>
            </a: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en-US" altLang="zh-TW" sz="2200" b="1" i="0" u="none" strike="noStrike" kern="1200" cap="none" spc="0" normalizeH="0" baseline="0" noProof="0" dirty="0">
                <a:ln>
                  <a:noFill/>
                </a:ln>
                <a:solidFill>
                  <a:srgbClr val="FF0000"/>
                </a:solidFill>
                <a:effectLst/>
                <a:uLnTx/>
                <a:uFillTx/>
                <a:latin typeface="微軟正黑體"/>
                <a:ea typeface="微軟正黑體"/>
                <a:cs typeface="+mn-cs"/>
              </a:rPr>
              <a:t>113</a:t>
            </a:r>
            <a:r>
              <a:rPr kumimoji="0" lang="zh-TW" altLang="en-US" sz="2200" b="1" i="0" u="none" strike="noStrike" kern="1200" cap="none" spc="0" normalizeH="0" baseline="0" noProof="0" dirty="0">
                <a:ln>
                  <a:noFill/>
                </a:ln>
                <a:solidFill>
                  <a:srgbClr val="FF0000"/>
                </a:solidFill>
                <a:effectLst/>
                <a:uLnTx/>
                <a:uFillTx/>
                <a:latin typeface="微軟正黑體"/>
                <a:ea typeface="微軟正黑體"/>
                <a:cs typeface="+mn-cs"/>
              </a:rPr>
              <a:t>年完成</a:t>
            </a:r>
            <a:r>
              <a:rPr kumimoji="0" lang="en-US" altLang="zh-TW" sz="2200" b="1" i="0" u="none" strike="noStrike" kern="1200" cap="none" spc="0" normalizeH="0" baseline="0" noProof="0" dirty="0">
                <a:ln>
                  <a:noFill/>
                </a:ln>
                <a:solidFill>
                  <a:srgbClr val="FF0000"/>
                </a:solidFill>
                <a:effectLst/>
                <a:uLnTx/>
                <a:uFillTx/>
                <a:latin typeface="微軟正黑體"/>
                <a:ea typeface="微軟正黑體"/>
                <a:cs typeface="+mn-cs"/>
              </a:rPr>
              <a:t>100%</a:t>
            </a: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200" b="1" i="0" u="none" strike="noStrike" kern="1200" cap="none" spc="0" normalizeH="0" baseline="0" noProof="0" dirty="0">
                <a:ln>
                  <a:noFill/>
                </a:ln>
                <a:solidFill>
                  <a:srgbClr val="FF0000"/>
                </a:solidFill>
                <a:effectLst/>
                <a:uLnTx/>
                <a:uFillTx/>
                <a:latin typeface="微軟正黑體"/>
                <a:ea typeface="微軟正黑體"/>
                <a:cs typeface="+mn-cs"/>
              </a:rPr>
              <a:t>數位素養教師增能研習，每年至少</a:t>
            </a:r>
            <a:r>
              <a:rPr kumimoji="0" lang="en-US" altLang="zh-TW" sz="2200" b="1" i="0" u="none" strike="noStrike" kern="1200" cap="none" spc="0" normalizeH="0" baseline="0" noProof="0" dirty="0">
                <a:ln>
                  <a:noFill/>
                </a:ln>
                <a:solidFill>
                  <a:srgbClr val="FF0000"/>
                </a:solidFill>
                <a:effectLst/>
                <a:uLnTx/>
                <a:uFillTx/>
                <a:latin typeface="微軟正黑體"/>
                <a:ea typeface="微軟正黑體"/>
                <a:cs typeface="+mn-cs"/>
              </a:rPr>
              <a:t>10%</a:t>
            </a:r>
            <a:r>
              <a:rPr kumimoji="0" lang="zh-TW" altLang="en-US" sz="2200" b="1" i="0" u="none" strike="noStrike" kern="1200" cap="none" spc="0" normalizeH="0" baseline="0" noProof="0" dirty="0">
                <a:ln>
                  <a:noFill/>
                </a:ln>
                <a:solidFill>
                  <a:srgbClr val="FF0000"/>
                </a:solidFill>
                <a:effectLst/>
                <a:uLnTx/>
                <a:uFillTx/>
                <a:latin typeface="微軟正黑體"/>
                <a:ea typeface="微軟正黑體"/>
                <a:cs typeface="+mn-cs"/>
              </a:rPr>
              <a:t>教師參加。</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教師</a:t>
            </a:r>
            <a:r>
              <a:rPr kumimoji="0" lang="en-US" altLang="zh-TW" sz="2200" b="1" i="0" u="none" strike="noStrike" kern="1200" cap="none" spc="0" normalizeH="0" baseline="0" noProof="0" dirty="0">
                <a:ln>
                  <a:noFill/>
                </a:ln>
                <a:solidFill>
                  <a:prstClr val="black"/>
                </a:solidFill>
                <a:effectLst/>
                <a:uLnTx/>
                <a:uFillTx/>
                <a:latin typeface="微軟正黑體"/>
                <a:ea typeface="微軟正黑體"/>
                <a:cs typeface="+mn-cs"/>
              </a:rPr>
              <a:t>e</a:t>
            </a:r>
            <a:r>
              <a:rPr kumimoji="0" lang="zh-TW" altLang="en-US" sz="2200" b="1" i="0" u="none" strike="noStrike" kern="1200" cap="none" spc="0" normalizeH="0" baseline="0" noProof="0" dirty="0">
                <a:ln>
                  <a:noFill/>
                </a:ln>
                <a:solidFill>
                  <a:prstClr val="black"/>
                </a:solidFill>
                <a:effectLst/>
                <a:uLnTx/>
                <a:uFillTx/>
                <a:latin typeface="微軟正黑體"/>
                <a:ea typeface="微軟正黑體"/>
                <a:cs typeface="+mn-cs"/>
              </a:rPr>
              <a:t>學院已建置「資訊素養」課程。</a:t>
            </a:r>
            <a:endParaRPr kumimoji="0" lang="zh-TW" altLang="en-US" sz="2200" b="1" i="0" u="none" strike="noStrike" kern="1200" cap="none" spc="0" normalizeH="0" baseline="0" noProof="0" dirty="0">
              <a:ln>
                <a:noFill/>
              </a:ln>
              <a:solidFill>
                <a:srgbClr val="43C466"/>
              </a:solidFill>
              <a:effectLst/>
              <a:uLnTx/>
              <a:uFillTx/>
              <a:latin typeface="微軟正黑體"/>
              <a:ea typeface="微軟正黑體"/>
              <a:cs typeface="+mn-cs"/>
            </a:endParaRPr>
          </a:p>
        </p:txBody>
      </p:sp>
    </p:spTree>
    <p:extLst>
      <p:ext uri="{BB962C8B-B14F-4D97-AF65-F5344CB8AC3E}">
        <p14:creationId xmlns:p14="http://schemas.microsoft.com/office/powerpoint/2010/main" val="40077126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4DB9574-20BE-4642-8183-B543995C47D6}"/>
              </a:ext>
            </a:extLst>
          </p:cNvPr>
          <p:cNvSpPr>
            <a:spLocks noGrp="1"/>
          </p:cNvSpPr>
          <p:nvPr>
            <p:ph type="title"/>
          </p:nvPr>
        </p:nvSpPr>
        <p:spPr/>
        <p:txBody>
          <a:bodyPr>
            <a:normAutofit/>
          </a:bodyPr>
          <a:lstStyle/>
          <a:p>
            <a:r>
              <a:rPr lang="zh-TW" altLang="en-US" sz="4000" b="1" dirty="0">
                <a:solidFill>
                  <a:srgbClr val="7030A0"/>
                </a:solidFill>
              </a:rPr>
              <a:t>行政人員與家長研習</a:t>
            </a:r>
          </a:p>
        </p:txBody>
      </p:sp>
      <p:sp>
        <p:nvSpPr>
          <p:cNvPr id="4" name="投影片編號版面配置區 3">
            <a:extLst>
              <a:ext uri="{FF2B5EF4-FFF2-40B4-BE49-F238E27FC236}">
                <a16:creationId xmlns:a16="http://schemas.microsoft.com/office/drawing/2014/main" id="{515EE237-E987-4D3A-A6E1-E4C185FAB492}"/>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5" name="等腰三角形 4">
            <a:extLst>
              <a:ext uri="{FF2B5EF4-FFF2-40B4-BE49-F238E27FC236}">
                <a16:creationId xmlns:a16="http://schemas.microsoft.com/office/drawing/2014/main" id="{CC5AD41F-B339-49C4-AEC4-915519542F72}"/>
              </a:ext>
            </a:extLst>
          </p:cNvPr>
          <p:cNvSpPr/>
          <p:nvPr/>
        </p:nvSpPr>
        <p:spPr>
          <a:xfrm rot="5400000">
            <a:off x="-35721" y="3837355"/>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6" name="矩形: 圓角 5">
            <a:extLst>
              <a:ext uri="{FF2B5EF4-FFF2-40B4-BE49-F238E27FC236}">
                <a16:creationId xmlns:a16="http://schemas.microsoft.com/office/drawing/2014/main" id="{BE78DAE1-4547-4CBD-80E8-7082AAE047DB}"/>
              </a:ext>
            </a:extLst>
          </p:cNvPr>
          <p:cNvSpPr/>
          <p:nvPr/>
        </p:nvSpPr>
        <p:spPr>
          <a:xfrm>
            <a:off x="486565" y="1649570"/>
            <a:ext cx="5545638" cy="1653150"/>
          </a:xfrm>
          <a:prstGeom prst="roundRect">
            <a:avLst>
              <a:gd name="adj" fmla="val 15303"/>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1974C2"/>
                </a:solidFill>
                <a:effectLst/>
                <a:uLnTx/>
                <a:uFillTx/>
                <a:latin typeface="微軟正黑體"/>
                <a:ea typeface="微軟正黑體"/>
                <a:cs typeface="+mn-cs"/>
              </a:rPr>
              <a:t>一、行政人員</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校長科技領導</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資訊組長</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或資訊負責人員</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增能研習</a:t>
            </a:r>
          </a:p>
        </p:txBody>
      </p:sp>
      <p:sp>
        <p:nvSpPr>
          <p:cNvPr id="7" name="等腰三角形 6">
            <a:extLst>
              <a:ext uri="{FF2B5EF4-FFF2-40B4-BE49-F238E27FC236}">
                <a16:creationId xmlns:a16="http://schemas.microsoft.com/office/drawing/2014/main" id="{2A11A56E-2222-4973-9AA5-6976FA93ED80}"/>
              </a:ext>
            </a:extLst>
          </p:cNvPr>
          <p:cNvSpPr/>
          <p:nvPr/>
        </p:nvSpPr>
        <p:spPr>
          <a:xfrm rot="5400000">
            <a:off x="-35721" y="1685290"/>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8" name="矩形: 圓角 7">
            <a:extLst>
              <a:ext uri="{FF2B5EF4-FFF2-40B4-BE49-F238E27FC236}">
                <a16:creationId xmlns:a16="http://schemas.microsoft.com/office/drawing/2014/main" id="{B4EFD323-09AE-4AF0-9AD7-9F2E0EF302DD}"/>
              </a:ext>
            </a:extLst>
          </p:cNvPr>
          <p:cNvSpPr/>
          <p:nvPr/>
        </p:nvSpPr>
        <p:spPr>
          <a:xfrm>
            <a:off x="475930" y="3657678"/>
            <a:ext cx="5545639" cy="2331725"/>
          </a:xfrm>
          <a:prstGeom prst="roundRect">
            <a:avLst>
              <a:gd name="adj" fmla="val 12751"/>
            </a:avLst>
          </a:prstGeom>
          <a:noFill/>
          <a:ln w="28575">
            <a:solidFill>
              <a:srgbClr val="1974C2"/>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1974C2"/>
                </a:solidFill>
                <a:effectLst/>
                <a:uLnTx/>
                <a:uFillTx/>
                <a:latin typeface="微軟正黑體"/>
                <a:ea typeface="微軟正黑體"/>
                <a:cs typeface="+mn-cs"/>
              </a:rPr>
              <a:t>二、家長</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數位學習增能研習</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講師培訓研習</a:t>
            </a:r>
          </a:p>
          <a:p>
            <a:pPr marL="389700" marR="0" lvl="0" indent="-342900" algn="l" defTabSz="4572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與家長團體合作</a:t>
            </a:r>
          </a:p>
        </p:txBody>
      </p:sp>
      <p:pic>
        <p:nvPicPr>
          <p:cNvPr id="13" name="圖片 12">
            <a:extLst>
              <a:ext uri="{FF2B5EF4-FFF2-40B4-BE49-F238E27FC236}">
                <a16:creationId xmlns:a16="http://schemas.microsoft.com/office/drawing/2014/main" id="{93D421D4-EC14-41D7-BEC8-4E788AAC51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0433" y="1164300"/>
            <a:ext cx="5958868" cy="4364630"/>
          </a:xfrm>
          <a:prstGeom prst="rect">
            <a:avLst/>
          </a:prstGeom>
        </p:spPr>
      </p:pic>
    </p:spTree>
    <p:extLst>
      <p:ext uri="{BB962C8B-B14F-4D97-AF65-F5344CB8AC3E}">
        <p14:creationId xmlns:p14="http://schemas.microsoft.com/office/powerpoint/2010/main" val="245117476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238388" y="1862767"/>
            <a:ext cx="11115412" cy="2122618"/>
          </a:xfrm>
        </p:spPr>
        <p:txBody>
          <a:bodyPr>
            <a:noAutofit/>
          </a:bodyPr>
          <a:lstStyle/>
          <a:p>
            <a:pPr>
              <a:lnSpc>
                <a:spcPct val="150000"/>
              </a:lnSpc>
            </a:pPr>
            <a:br>
              <a:rPr lang="en-US" altLang="zh-TW" sz="4400" dirty="0"/>
            </a:br>
            <a:r>
              <a:rPr lang="zh-TW" altLang="en-US" sz="1800" dirty="0"/>
              <a:t>    </a:t>
            </a:r>
            <a:br>
              <a:rPr lang="en-US" altLang="zh-TW" sz="4400" dirty="0"/>
            </a:br>
            <a:r>
              <a:rPr lang="en-US" altLang="zh-TW" sz="4400" dirty="0"/>
              <a:t> </a:t>
            </a:r>
            <a:r>
              <a:rPr lang="zh-TW" altLang="en-US" sz="4400" dirty="0"/>
              <a:t>嘉義縣國中小，可以怎麼做？</a:t>
            </a:r>
            <a:br>
              <a:rPr lang="en-US" altLang="zh-TW" sz="4400" dirty="0"/>
            </a:br>
            <a:endParaRPr lang="en-GB" altLang="en-US" sz="4400" dirty="0">
              <a:solidFill>
                <a:srgbClr val="00B0F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投影片編號版面配置區 1">
            <a:extLst>
              <a:ext uri="{FF2B5EF4-FFF2-40B4-BE49-F238E27FC236}">
                <a16:creationId xmlns:a16="http://schemas.microsoft.com/office/drawing/2014/main" id="{B836CA4A-736A-4E2C-83B3-B2886B00F40A}"/>
              </a:ext>
            </a:extLst>
          </p:cNvPr>
          <p:cNvSpPr>
            <a:spLocks noGrp="1"/>
          </p:cNvSpPr>
          <p:nvPr>
            <p:ph type="sldNum" sz="quarter" idx="12"/>
          </p:nvPr>
        </p:nvSpPr>
        <p:spPr/>
        <p:txBody>
          <a:bodyPr/>
          <a:lstStyle/>
          <a:p>
            <a:pPr>
              <a:defRPr/>
            </a:pPr>
            <a:fld id="{0770487F-9BD5-42AD-8B02-2C1798740C25}" type="slidenum">
              <a:rPr lang="en-GB" altLang="en-US" smtClean="0">
                <a:solidFill>
                  <a:prstClr val="white">
                    <a:lumMod val="85000"/>
                  </a:prstClr>
                </a:solidFill>
              </a:rPr>
              <a:pPr>
                <a:defRPr/>
              </a:pPr>
              <a:t>26</a:t>
            </a:fld>
            <a:endParaRPr lang="en-GB" altLang="en-US">
              <a:solidFill>
                <a:prstClr val="white">
                  <a:lumMod val="85000"/>
                </a:prstClr>
              </a:solidFill>
            </a:endParaRPr>
          </a:p>
        </p:txBody>
      </p:sp>
      <p:sp>
        <p:nvSpPr>
          <p:cNvPr id="4" name="文字方塊 3">
            <a:extLst>
              <a:ext uri="{FF2B5EF4-FFF2-40B4-BE49-F238E27FC236}">
                <a16:creationId xmlns:a16="http://schemas.microsoft.com/office/drawing/2014/main" id="{CC505F8A-CE2E-373B-91E8-6E3D5BB509FD}"/>
              </a:ext>
            </a:extLst>
          </p:cNvPr>
          <p:cNvSpPr txBox="1"/>
          <p:nvPr/>
        </p:nvSpPr>
        <p:spPr>
          <a:xfrm>
            <a:off x="3000653" y="3577748"/>
            <a:ext cx="7492753" cy="2554545"/>
          </a:xfrm>
          <a:prstGeom prst="rect">
            <a:avLst/>
          </a:prstGeom>
          <a:noFill/>
        </p:spPr>
        <p:txBody>
          <a:bodyPr wrap="square">
            <a:spAutoFit/>
          </a:bodyPr>
          <a:lstStyle/>
          <a:p>
            <a:r>
              <a:rPr lang="zh-TW" altLang="en-US" sz="3200" b="1" dirty="0">
                <a:latin typeface="微軟正黑體" panose="020B0604030504040204" pitchFamily="34" charset="-120"/>
                <a:ea typeface="微軟正黑體" panose="020B0604030504040204" pitchFamily="34" charset="-120"/>
              </a:rPr>
              <a:t>嘉義縣</a:t>
            </a:r>
            <a:r>
              <a:rPr lang="zh-TW" altLang="en-US" sz="3200" b="1" dirty="0">
                <a:solidFill>
                  <a:srgbClr val="7030A0"/>
                </a:solidFill>
                <a:latin typeface="微軟正黑體" panose="020B0604030504040204" pitchFamily="34" charset="-120"/>
                <a:ea typeface="微軟正黑體" panose="020B0604030504040204" pitchFamily="34" charset="-120"/>
              </a:rPr>
              <a:t>推動中小學數位學習精進方案</a:t>
            </a:r>
            <a:r>
              <a:rPr lang="zh-TW" altLang="en-US" sz="3200" b="1" dirty="0">
                <a:latin typeface="微軟正黑體" panose="020B0604030504040204" pitchFamily="34" charset="-120"/>
                <a:ea typeface="微軟正黑體" panose="020B0604030504040204" pitchFamily="34" charset="-120"/>
              </a:rPr>
              <a:t>，</a:t>
            </a:r>
            <a:endParaRPr lang="en-US" altLang="zh-TW" sz="3200" b="1" dirty="0">
              <a:latin typeface="微軟正黑體" panose="020B0604030504040204" pitchFamily="34" charset="-120"/>
              <a:ea typeface="微軟正黑體" panose="020B0604030504040204" pitchFamily="34" charset="-120"/>
            </a:endParaRPr>
          </a:p>
          <a:p>
            <a:r>
              <a:rPr lang="zh-TW" altLang="en-US" sz="3200" b="1" u="sng" dirty="0">
                <a:solidFill>
                  <a:srgbClr val="FF0000"/>
                </a:solidFill>
                <a:latin typeface="微軟正黑體" panose="020B0604030504040204" pitchFamily="34" charset="-120"/>
                <a:ea typeface="微軟正黑體" panose="020B0604030504040204" pitchFamily="34" charset="-120"/>
              </a:rPr>
              <a:t>不是選擇，而是必然</a:t>
            </a:r>
            <a:r>
              <a:rPr lang="zh-TW" altLang="en-US" sz="3200" b="1" dirty="0">
                <a:latin typeface="微軟正黑體" panose="020B0604030504040204" pitchFamily="34" charset="-120"/>
                <a:ea typeface="微軟正黑體" panose="020B0604030504040204" pitchFamily="34" charset="-120"/>
              </a:rPr>
              <a:t>，並且已經走向</a:t>
            </a:r>
            <a:r>
              <a:rPr lang="zh-TW" altLang="en-US" sz="3200" b="1" dirty="0">
                <a:solidFill>
                  <a:srgbClr val="FF0000"/>
                </a:solidFill>
                <a:latin typeface="微軟正黑體" panose="020B0604030504040204" pitchFamily="34" charset="-120"/>
                <a:ea typeface="微軟正黑體" panose="020B0604030504040204" pitchFamily="34" charset="-120"/>
              </a:rPr>
              <a:t>「跨系統協作」</a:t>
            </a:r>
            <a:r>
              <a:rPr lang="zh-TW" altLang="en-US" sz="3200" b="1" dirty="0">
                <a:latin typeface="微軟正黑體" panose="020B0604030504040204" pitchFamily="34" charset="-120"/>
                <a:ea typeface="微軟正黑體" panose="020B0604030504040204" pitchFamily="34" charset="-120"/>
              </a:rPr>
              <a:t>模式 </a:t>
            </a:r>
            <a:endParaRPr lang="en-US" altLang="zh-TW" sz="3200" b="1" dirty="0">
              <a:latin typeface="微軟正黑體" panose="020B0604030504040204" pitchFamily="34" charset="-120"/>
              <a:ea typeface="微軟正黑體" panose="020B0604030504040204" pitchFamily="34" charset="-120"/>
            </a:endParaRPr>
          </a:p>
          <a:p>
            <a:r>
              <a:rPr lang="zh-TW" altLang="en-US" sz="3200" b="1" dirty="0">
                <a:latin typeface="微軟正黑體" panose="020B0604030504040204" pitchFamily="34" charset="-120"/>
                <a:ea typeface="微軟正黑體" panose="020B0604030504040204" pitchFamily="34" charset="-120"/>
              </a:rPr>
              <a:t>                           </a:t>
            </a:r>
            <a:r>
              <a:rPr lang="zh-TW" altLang="en-US" sz="3200" b="1" dirty="0">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3200" b="1" dirty="0">
                <a:latin typeface="微軟正黑體" panose="020B0604030504040204" pitchFamily="34" charset="-120"/>
                <a:ea typeface="微軟正黑體" panose="020B0604030504040204" pitchFamily="34" charset="-120"/>
              </a:rPr>
              <a:t>行政院列管與績效訪視</a:t>
            </a:r>
            <a:br>
              <a:rPr lang="en-US" altLang="zh-TW" sz="3200" b="1" dirty="0">
                <a:latin typeface="微軟正黑體" panose="020B0604030504040204" pitchFamily="34" charset="-120"/>
                <a:ea typeface="微軟正黑體" panose="020B0604030504040204" pitchFamily="34" charset="-120"/>
              </a:rPr>
            </a:br>
            <a:endParaRPr lang="zh-TW" altLang="en-US" sz="3200" b="1" dirty="0">
              <a:latin typeface="微軟正黑體" panose="020B0604030504040204" pitchFamily="34" charset="-120"/>
              <a:ea typeface="微軟正黑體" panose="020B0604030504040204" pitchFamily="34" charset="-120"/>
            </a:endParaRPr>
          </a:p>
        </p:txBody>
      </p:sp>
      <p:pic>
        <p:nvPicPr>
          <p:cNvPr id="6" name="圖形 5" descr="雲端運算 以實心填滿">
            <a:extLst>
              <a:ext uri="{FF2B5EF4-FFF2-40B4-BE49-F238E27FC236}">
                <a16:creationId xmlns:a16="http://schemas.microsoft.com/office/drawing/2014/main" id="{47ACACBF-53F2-A5AA-1215-D1EDD457B1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95262" y="4993837"/>
            <a:ext cx="914400" cy="914400"/>
          </a:xfrm>
          <a:prstGeom prst="rect">
            <a:avLst/>
          </a:prstGeom>
        </p:spPr>
      </p:pic>
      <p:pic>
        <p:nvPicPr>
          <p:cNvPr id="8" name="圖形 7" descr="教室 以實心填滿">
            <a:extLst>
              <a:ext uri="{FF2B5EF4-FFF2-40B4-BE49-F238E27FC236}">
                <a16:creationId xmlns:a16="http://schemas.microsoft.com/office/drawing/2014/main" id="{7ED6D93C-6D47-4832-0119-3E02F95882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8728" y="954464"/>
            <a:ext cx="1474510" cy="1474510"/>
          </a:xfrm>
          <a:prstGeom prst="rect">
            <a:avLst/>
          </a:prstGeom>
        </p:spPr>
      </p:pic>
    </p:spTree>
    <p:extLst>
      <p:ext uri="{BB962C8B-B14F-4D97-AF65-F5344CB8AC3E}">
        <p14:creationId xmlns:p14="http://schemas.microsoft.com/office/powerpoint/2010/main" val="25458027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1CE763F-7655-BC8C-C661-EA9D367D59B3}"/>
              </a:ext>
            </a:extLst>
          </p:cNvPr>
          <p:cNvSpPr>
            <a:spLocks noGrp="1"/>
          </p:cNvSpPr>
          <p:nvPr>
            <p:ph type="title"/>
          </p:nvPr>
        </p:nvSpPr>
        <p:spPr>
          <a:xfrm>
            <a:off x="490195" y="333975"/>
            <a:ext cx="11585542" cy="708301"/>
          </a:xfrm>
        </p:spPr>
        <p:txBody>
          <a:bodyPr>
            <a:noAutofit/>
          </a:bodyPr>
          <a:lstStyle/>
          <a:p>
            <a:r>
              <a:rPr lang="zh-TW" altLang="en-US" sz="3000" b="1" dirty="0">
                <a:solidFill>
                  <a:srgbClr val="FF0000"/>
                </a:solidFill>
              </a:rPr>
              <a:t>班班有網路、生生用平板、校校須推動、數據化自動、進度列管考</a:t>
            </a:r>
          </a:p>
        </p:txBody>
      </p:sp>
      <p:pic>
        <p:nvPicPr>
          <p:cNvPr id="5" name="圖片 4">
            <a:hlinkClick r:id="rId2"/>
            <a:extLst>
              <a:ext uri="{FF2B5EF4-FFF2-40B4-BE49-F238E27FC236}">
                <a16:creationId xmlns:a16="http://schemas.microsoft.com/office/drawing/2014/main" id="{C74DFDED-3E35-42D4-1688-E78D9D513138}"/>
              </a:ext>
            </a:extLst>
          </p:cNvPr>
          <p:cNvPicPr>
            <a:picLocks noChangeAspect="1"/>
          </p:cNvPicPr>
          <p:nvPr/>
        </p:nvPicPr>
        <p:blipFill>
          <a:blip r:embed="rId3"/>
          <a:stretch>
            <a:fillRect/>
          </a:stretch>
        </p:blipFill>
        <p:spPr>
          <a:xfrm>
            <a:off x="0" y="1042276"/>
            <a:ext cx="12192000" cy="5815724"/>
          </a:xfrm>
          <a:prstGeom prst="rect">
            <a:avLst/>
          </a:prstGeom>
        </p:spPr>
      </p:pic>
    </p:spTree>
    <p:extLst>
      <p:ext uri="{BB962C8B-B14F-4D97-AF65-F5344CB8AC3E}">
        <p14:creationId xmlns:p14="http://schemas.microsoft.com/office/powerpoint/2010/main" val="2722792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FBCAAF-DB21-5E49-726E-CF9EA390AAD0}"/>
              </a:ext>
            </a:extLst>
          </p:cNvPr>
          <p:cNvSpPr>
            <a:spLocks noGrp="1"/>
          </p:cNvSpPr>
          <p:nvPr>
            <p:ph type="title"/>
          </p:nvPr>
        </p:nvSpPr>
        <p:spPr>
          <a:xfrm>
            <a:off x="664874" y="291871"/>
            <a:ext cx="10515600" cy="708301"/>
          </a:xfrm>
        </p:spPr>
        <p:txBody>
          <a:bodyPr/>
          <a:lstStyle/>
          <a:p>
            <a:r>
              <a:rPr lang="zh-TW" altLang="en-US" b="1" dirty="0">
                <a:solidFill>
                  <a:srgbClr val="FF0000"/>
                </a:solidFill>
              </a:rPr>
              <a:t>貴校載具使用率高嗎？</a:t>
            </a:r>
          </a:p>
        </p:txBody>
      </p:sp>
      <p:sp>
        <p:nvSpPr>
          <p:cNvPr id="3" name="內容版面配置區 2">
            <a:extLst>
              <a:ext uri="{FF2B5EF4-FFF2-40B4-BE49-F238E27FC236}">
                <a16:creationId xmlns:a16="http://schemas.microsoft.com/office/drawing/2014/main" id="{16D7D0E4-534E-6E72-C1E0-AE10D8C6509F}"/>
              </a:ext>
            </a:extLst>
          </p:cNvPr>
          <p:cNvSpPr>
            <a:spLocks noGrp="1"/>
          </p:cNvSpPr>
          <p:nvPr>
            <p:ph idx="1"/>
          </p:nvPr>
        </p:nvSpPr>
        <p:spPr/>
        <p:txBody>
          <a:bodyPr/>
          <a:lstStyle/>
          <a:p>
            <a:endParaRPr lang="zh-TW" altLang="en-US"/>
          </a:p>
        </p:txBody>
      </p:sp>
      <p:pic>
        <p:nvPicPr>
          <p:cNvPr id="5" name="圖片 4">
            <a:hlinkClick r:id="rId2"/>
            <a:extLst>
              <a:ext uri="{FF2B5EF4-FFF2-40B4-BE49-F238E27FC236}">
                <a16:creationId xmlns:a16="http://schemas.microsoft.com/office/drawing/2014/main" id="{40B76EB1-6981-9A2F-6FC5-CAB2650F63EB}"/>
              </a:ext>
            </a:extLst>
          </p:cNvPr>
          <p:cNvPicPr>
            <a:picLocks noChangeAspect="1"/>
          </p:cNvPicPr>
          <p:nvPr/>
        </p:nvPicPr>
        <p:blipFill>
          <a:blip r:embed="rId3"/>
          <a:stretch>
            <a:fillRect/>
          </a:stretch>
        </p:blipFill>
        <p:spPr>
          <a:xfrm>
            <a:off x="664874" y="1000172"/>
            <a:ext cx="9671100" cy="5731485"/>
          </a:xfrm>
          <a:prstGeom prst="rect">
            <a:avLst/>
          </a:prstGeom>
          <a:ln>
            <a:noFill/>
          </a:ln>
          <a:effectLst>
            <a:outerShdw blurRad="292100" dist="139700" dir="2700000" algn="tl" rotWithShape="0">
              <a:srgbClr val="333333">
                <a:alpha val="65000"/>
              </a:srgbClr>
            </a:outerShdw>
          </a:effectLst>
        </p:spPr>
      </p:pic>
      <p:sp>
        <p:nvSpPr>
          <p:cNvPr id="4" name="矩形 3">
            <a:extLst>
              <a:ext uri="{FF2B5EF4-FFF2-40B4-BE49-F238E27FC236}">
                <a16:creationId xmlns:a16="http://schemas.microsoft.com/office/drawing/2014/main" id="{CC097A42-F00A-00E0-ABA4-3A71953DF65E}"/>
              </a:ext>
            </a:extLst>
          </p:cNvPr>
          <p:cNvSpPr/>
          <p:nvPr/>
        </p:nvSpPr>
        <p:spPr>
          <a:xfrm>
            <a:off x="1505412" y="2774310"/>
            <a:ext cx="8648521" cy="212365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zh-TW" altLang="en-US" sz="6600" b="1" cap="none" spc="0" dirty="0">
                <a:ln/>
                <a:solidFill>
                  <a:srgbClr val="FF0000"/>
                </a:solidFill>
                <a:effectLst/>
                <a:highlight>
                  <a:srgbClr val="FFFF00"/>
                </a:highlight>
                <a:latin typeface="微軟正黑體" panose="020B0604030504040204" pitchFamily="34" charset="-120"/>
                <a:ea typeface="微軟正黑體" panose="020B0604030504040204" pitchFamily="34" charset="-120"/>
              </a:rPr>
              <a:t>攸關學校校務經營績效</a:t>
            </a:r>
            <a:endParaRPr lang="en-US" altLang="zh-TW" sz="6600" b="1" cap="none" spc="0" dirty="0">
              <a:ln/>
              <a:solidFill>
                <a:srgbClr val="FF0000"/>
              </a:solidFill>
              <a:effectLst/>
              <a:highlight>
                <a:srgbClr val="FFFF00"/>
              </a:highlight>
              <a:latin typeface="微軟正黑體" panose="020B0604030504040204" pitchFamily="34" charset="-120"/>
              <a:ea typeface="微軟正黑體" panose="020B0604030504040204" pitchFamily="34" charset="-120"/>
            </a:endParaRPr>
          </a:p>
          <a:p>
            <a:pPr algn="ctr"/>
            <a:r>
              <a:rPr lang="zh-TW" altLang="en-US" sz="6600" b="1" cap="none" spc="0" dirty="0">
                <a:ln/>
                <a:solidFill>
                  <a:srgbClr val="FF0000"/>
                </a:solidFill>
                <a:effectLst/>
                <a:highlight>
                  <a:srgbClr val="FFFF00"/>
                </a:highlight>
                <a:latin typeface="微軟正黑體" panose="020B0604030504040204" pitchFamily="34" charset="-120"/>
                <a:ea typeface="微軟正黑體" panose="020B0604030504040204" pitchFamily="34" charset="-120"/>
              </a:rPr>
              <a:t>沒有學校可以置身事外</a:t>
            </a:r>
          </a:p>
        </p:txBody>
      </p:sp>
    </p:spTree>
    <p:extLst>
      <p:ext uri="{BB962C8B-B14F-4D97-AF65-F5344CB8AC3E}">
        <p14:creationId xmlns:p14="http://schemas.microsoft.com/office/powerpoint/2010/main" val="237211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779319" y="83127"/>
            <a:ext cx="2031325" cy="646331"/>
          </a:xfrm>
          <a:prstGeom prst="rect">
            <a:avLst/>
          </a:prstGeom>
          <a:noFill/>
        </p:spPr>
        <p:txBody>
          <a:bodyPr wrap="none" rtlCol="0">
            <a:spAutoFit/>
          </a:bodyPr>
          <a:lstStyle/>
          <a:p>
            <a:r>
              <a:rPr lang="zh-TW" altLang="en-US" sz="3600" b="1" dirty="0">
                <a:solidFill>
                  <a:srgbClr val="7030A0"/>
                </a:solidFill>
                <a:latin typeface="微軟正黑體" panose="020B0604030504040204" pitchFamily="34" charset="-120"/>
                <a:ea typeface="微軟正黑體" panose="020B0604030504040204" pitchFamily="34" charset="-120"/>
              </a:rPr>
              <a:t>名詞釋義</a:t>
            </a:r>
          </a:p>
        </p:txBody>
      </p:sp>
      <p:sp>
        <p:nvSpPr>
          <p:cNvPr id="6" name="矩形 5"/>
          <p:cNvSpPr/>
          <p:nvPr/>
        </p:nvSpPr>
        <p:spPr>
          <a:xfrm>
            <a:off x="2882562" y="92334"/>
            <a:ext cx="5595602" cy="646331"/>
          </a:xfrm>
          <a:prstGeom prst="rect">
            <a:avLst/>
          </a:prstGeom>
        </p:spPr>
        <p:txBody>
          <a:bodyPr wrap="square">
            <a:spAutoFit/>
          </a:bodyPr>
          <a:lstStyle/>
          <a:p>
            <a:r>
              <a:rPr lang="zh-TW" altLang="en-US" b="1" dirty="0">
                <a:latin typeface="微軟正黑體" panose="020B0604030504040204" pitchFamily="34" charset="-120"/>
                <a:ea typeface="微軟正黑體" panose="020B0604030504040204" pitchFamily="34" charset="-120"/>
              </a:rPr>
              <a:t>前瞻學校</a:t>
            </a:r>
            <a:r>
              <a:rPr lang="en-US" altLang="zh-TW" b="1" dirty="0">
                <a:latin typeface="微軟正黑體" panose="020B0604030504040204" pitchFamily="34" charset="-120"/>
                <a:ea typeface="微軟正黑體" panose="020B0604030504040204" pitchFamily="34" charset="-120"/>
              </a:rPr>
              <a:t>(A</a:t>
            </a:r>
            <a:r>
              <a:rPr lang="zh-TW" altLang="en-US" b="1" dirty="0">
                <a:latin typeface="微軟正黑體" panose="020B0604030504040204" pitchFamily="34" charset="-120"/>
                <a:ea typeface="微軟正黑體" panose="020B0604030504040204" pitchFamily="34" charset="-120"/>
              </a:rPr>
              <a:t>組學校</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a:t>
            </a:r>
            <a:r>
              <a:rPr lang="en-US" altLang="zh-TW" b="1" dirty="0">
                <a:latin typeface="微軟正黑體" panose="020B0604030504040204" pitchFamily="34" charset="-120"/>
                <a:ea typeface="微軟正黑體" panose="020B0604030504040204" pitchFamily="34" charset="-120"/>
              </a:rPr>
              <a:t>111</a:t>
            </a:r>
            <a:r>
              <a:rPr lang="zh-TW" altLang="en-US" b="1" dirty="0">
                <a:latin typeface="微軟正黑體" panose="020B0604030504040204" pitchFamily="34" charset="-120"/>
                <a:ea typeface="微軟正黑體" panose="020B0604030504040204" pitchFamily="34" charset="-120"/>
              </a:rPr>
              <a:t>年度類</a:t>
            </a:r>
            <a:r>
              <a:rPr lang="en-US" altLang="zh-TW" b="1" dirty="0">
                <a:latin typeface="微軟正黑體" panose="020B0604030504040204" pitchFamily="34" charset="-120"/>
                <a:ea typeface="微軟正黑體" panose="020B0604030504040204" pitchFamily="34" charset="-120"/>
              </a:rPr>
              <a:t>1</a:t>
            </a:r>
            <a:r>
              <a:rPr lang="zh-TW" altLang="en-US" b="1" dirty="0">
                <a:latin typeface="微軟正黑體" panose="020B0604030504040204" pitchFamily="34" charset="-120"/>
                <a:ea typeface="微軟正黑體" panose="020B0604030504040204" pitchFamily="34" charset="-120"/>
              </a:rPr>
              <a:t>、類</a:t>
            </a:r>
            <a:r>
              <a:rPr lang="en-US" altLang="zh-TW" b="1" dirty="0">
                <a:latin typeface="微軟正黑體" panose="020B0604030504040204" pitchFamily="34" charset="-120"/>
                <a:ea typeface="微軟正黑體" panose="020B0604030504040204" pitchFamily="34" charset="-120"/>
              </a:rPr>
              <a:t>2</a:t>
            </a:r>
            <a:r>
              <a:rPr lang="zh-TW" altLang="en-US" b="1" dirty="0">
                <a:latin typeface="微軟正黑體" panose="020B0604030504040204" pitchFamily="34" charset="-120"/>
                <a:ea typeface="微軟正黑體" panose="020B0604030504040204" pitchFamily="34" charset="-120"/>
              </a:rPr>
              <a:t>、類</a:t>
            </a:r>
            <a:r>
              <a:rPr lang="en-US" altLang="zh-TW" b="1" dirty="0">
                <a:latin typeface="微軟正黑體" panose="020B0604030504040204" pitchFamily="34" charset="-120"/>
                <a:ea typeface="微軟正黑體" panose="020B0604030504040204" pitchFamily="34" charset="-120"/>
              </a:rPr>
              <a:t>3</a:t>
            </a:r>
            <a:r>
              <a:rPr lang="zh-TW" altLang="en-US" b="1" dirty="0">
                <a:latin typeface="微軟正黑體" panose="020B0604030504040204" pitchFamily="34" charset="-120"/>
                <a:ea typeface="微軟正黑體" panose="020B0604030504040204" pitchFamily="34" charset="-120"/>
              </a:rPr>
              <a:t>學校</a:t>
            </a:r>
            <a:endParaRPr lang="en-US" altLang="zh-TW" b="1" dirty="0">
              <a:latin typeface="微軟正黑體" panose="020B0604030504040204" pitchFamily="34" charset="-120"/>
              <a:ea typeface="微軟正黑體" panose="020B0604030504040204" pitchFamily="34" charset="-120"/>
            </a:endParaRPr>
          </a:p>
          <a:p>
            <a:r>
              <a:rPr lang="zh-TW" altLang="en-US" b="1" dirty="0">
                <a:solidFill>
                  <a:schemeClr val="accent4">
                    <a:lumMod val="50000"/>
                  </a:schemeClr>
                </a:solidFill>
                <a:latin typeface="微軟正黑體" panose="020B0604030504040204" pitchFamily="34" charset="-120"/>
                <a:ea typeface="微軟正黑體" panose="020B0604030504040204" pitchFamily="34" charset="-120"/>
              </a:rPr>
              <a:t>非前瞻學校</a:t>
            </a:r>
            <a:r>
              <a:rPr lang="en-US" altLang="zh-TW" b="1" dirty="0">
                <a:solidFill>
                  <a:schemeClr val="accent4">
                    <a:lumMod val="50000"/>
                  </a:schemeClr>
                </a:solidFill>
                <a:latin typeface="微軟正黑體" panose="020B0604030504040204" pitchFamily="34" charset="-120"/>
                <a:ea typeface="微軟正黑體" panose="020B0604030504040204" pitchFamily="34" charset="-120"/>
              </a:rPr>
              <a:t>(B</a:t>
            </a:r>
            <a:r>
              <a:rPr lang="zh-TW" altLang="en-US" b="1" dirty="0">
                <a:solidFill>
                  <a:schemeClr val="accent4">
                    <a:lumMod val="50000"/>
                  </a:schemeClr>
                </a:solidFill>
                <a:latin typeface="微軟正黑體" panose="020B0604030504040204" pitchFamily="34" charset="-120"/>
                <a:ea typeface="微軟正黑體" panose="020B0604030504040204" pitchFamily="34" charset="-120"/>
              </a:rPr>
              <a:t>組學校</a:t>
            </a:r>
            <a:r>
              <a:rPr lang="en-US" altLang="zh-TW" b="1" dirty="0">
                <a:solidFill>
                  <a:schemeClr val="accent4">
                    <a:lumMod val="50000"/>
                  </a:schemeClr>
                </a:solidFill>
                <a:latin typeface="微軟正黑體" panose="020B0604030504040204" pitchFamily="34" charset="-120"/>
                <a:ea typeface="微軟正黑體" panose="020B0604030504040204" pitchFamily="34" charset="-120"/>
              </a:rPr>
              <a:t>)</a:t>
            </a:r>
            <a:r>
              <a:rPr lang="zh-TW" altLang="en-US" b="1" dirty="0">
                <a:solidFill>
                  <a:schemeClr val="accent4">
                    <a:lumMod val="50000"/>
                  </a:schemeClr>
                </a:solidFill>
                <a:latin typeface="微軟正黑體" panose="020B0604030504040204" pitchFamily="34" charset="-120"/>
                <a:ea typeface="微軟正黑體" panose="020B0604030504040204" pitchFamily="34" charset="-120"/>
              </a:rPr>
              <a:t>：非上述學校</a:t>
            </a:r>
            <a:endParaRPr lang="en-US" altLang="zh-TW" b="1" dirty="0">
              <a:solidFill>
                <a:schemeClr val="accent4">
                  <a:lumMod val="50000"/>
                </a:schemeClr>
              </a:solidFill>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2"/>
          <a:stretch>
            <a:fillRect/>
          </a:stretch>
        </p:blipFill>
        <p:spPr>
          <a:xfrm>
            <a:off x="779319" y="649887"/>
            <a:ext cx="9450119" cy="6134956"/>
          </a:xfrm>
          <a:prstGeom prst="rect">
            <a:avLst/>
          </a:prstGeom>
        </p:spPr>
      </p:pic>
      <p:sp>
        <p:nvSpPr>
          <p:cNvPr id="2" name="矩形 1">
            <a:extLst>
              <a:ext uri="{FF2B5EF4-FFF2-40B4-BE49-F238E27FC236}">
                <a16:creationId xmlns:a16="http://schemas.microsoft.com/office/drawing/2014/main" id="{EE9BE0D1-2FB2-0A19-844B-EABA76E62FE0}"/>
              </a:ext>
            </a:extLst>
          </p:cNvPr>
          <p:cNvSpPr/>
          <p:nvPr/>
        </p:nvSpPr>
        <p:spPr>
          <a:xfrm>
            <a:off x="7352907" y="942680"/>
            <a:ext cx="2876531" cy="58229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箭號: 向左 3">
            <a:extLst>
              <a:ext uri="{FF2B5EF4-FFF2-40B4-BE49-F238E27FC236}">
                <a16:creationId xmlns:a16="http://schemas.microsoft.com/office/drawing/2014/main" id="{86F7346C-442E-F689-0A9A-9D1D4D14DD43}"/>
              </a:ext>
            </a:extLst>
          </p:cNvPr>
          <p:cNvSpPr/>
          <p:nvPr/>
        </p:nvSpPr>
        <p:spPr>
          <a:xfrm>
            <a:off x="10322351" y="2516957"/>
            <a:ext cx="593889" cy="52790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5555EB1D-2E4D-9B06-F9CC-2A7C50749882}"/>
              </a:ext>
            </a:extLst>
          </p:cNvPr>
          <p:cNvSpPr txBox="1"/>
          <p:nvPr/>
        </p:nvSpPr>
        <p:spPr>
          <a:xfrm>
            <a:off x="10916240" y="1310326"/>
            <a:ext cx="593890" cy="4154984"/>
          </a:xfrm>
          <a:prstGeom prst="rect">
            <a:avLst/>
          </a:prstGeom>
          <a:noFill/>
        </p:spPr>
        <p:txBody>
          <a:bodyPr wrap="square" rtlCol="0">
            <a:spAutoFit/>
          </a:bodyPr>
          <a:lstStyle/>
          <a:p>
            <a:r>
              <a:rPr lang="zh-TW" altLang="en-US" sz="2400" b="1" dirty="0">
                <a:solidFill>
                  <a:srgbClr val="FF0000"/>
                </a:solidFill>
                <a:latin typeface="微軟正黑體" panose="020B0604030504040204" pitchFamily="34" charset="-120"/>
                <a:ea typeface="微軟正黑體" panose="020B0604030504040204" pitchFamily="34" charset="-120"/>
              </a:rPr>
              <a:t>多數學校屬非前瞻學校</a:t>
            </a:r>
            <a:endParaRPr lang="en-US" altLang="zh-TW" sz="2400" b="1" dirty="0">
              <a:solidFill>
                <a:srgbClr val="FF0000"/>
              </a:solidFill>
              <a:latin typeface="微軟正黑體" panose="020B0604030504040204" pitchFamily="34" charset="-120"/>
              <a:ea typeface="微軟正黑體" panose="020B0604030504040204" pitchFamily="34" charset="-120"/>
            </a:endParaRPr>
          </a:p>
          <a:p>
            <a:endParaRPr lang="zh-TW" altLang="en-US" sz="2400" b="1" dirty="0">
              <a:solidFill>
                <a:srgbClr val="FF0000"/>
              </a:solidFill>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06618D7C-C318-A057-C1C7-DF356AD7F399}"/>
              </a:ext>
            </a:extLst>
          </p:cNvPr>
          <p:cNvSpPr txBox="1"/>
          <p:nvPr/>
        </p:nvSpPr>
        <p:spPr>
          <a:xfrm>
            <a:off x="11365585" y="571662"/>
            <a:ext cx="593890" cy="5632311"/>
          </a:xfrm>
          <a:prstGeom prst="rect">
            <a:avLst/>
          </a:prstGeom>
          <a:noFill/>
        </p:spPr>
        <p:txBody>
          <a:bodyPr wrap="square" rtlCol="0">
            <a:spAutoFit/>
          </a:bodyPr>
          <a:lstStyle/>
          <a:p>
            <a:r>
              <a:rPr lang="zh-TW" altLang="en-US" sz="2400" b="1" dirty="0">
                <a:solidFill>
                  <a:srgbClr val="FF0000"/>
                </a:solidFill>
                <a:latin typeface="微軟正黑體" panose="020B0604030504040204" pitchFamily="34" charset="-120"/>
                <a:ea typeface="微軟正黑體" panose="020B0604030504040204" pitchFamily="34" charset="-120"/>
              </a:rPr>
              <a:t>也就是未申請去年數位學習計畫</a:t>
            </a:r>
            <a:endParaRPr lang="en-US" altLang="zh-TW" sz="2400" b="1" dirty="0">
              <a:solidFill>
                <a:srgbClr val="FF0000"/>
              </a:solidFill>
              <a:latin typeface="微軟正黑體" panose="020B0604030504040204" pitchFamily="34" charset="-120"/>
              <a:ea typeface="微軟正黑體" panose="020B0604030504040204" pitchFamily="34" charset="-120"/>
            </a:endParaRPr>
          </a:p>
          <a:p>
            <a:endParaRPr lang="zh-TW" altLang="en-US" sz="24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64261669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D88B8D5-52F4-BCB7-15EE-77DC61CDEF98}"/>
              </a:ext>
            </a:extLst>
          </p:cNvPr>
          <p:cNvSpPr>
            <a:spLocks noGrp="1"/>
          </p:cNvSpPr>
          <p:nvPr>
            <p:ph type="title"/>
          </p:nvPr>
        </p:nvSpPr>
        <p:spPr/>
        <p:txBody>
          <a:bodyPr>
            <a:normAutofit/>
          </a:bodyPr>
          <a:lstStyle/>
          <a:p>
            <a:pPr algn="ctr"/>
            <a:r>
              <a:rPr lang="zh-TW" altLang="en-US" sz="4000" b="1" dirty="0">
                <a:solidFill>
                  <a:srgbClr val="7030A0"/>
                </a:solidFill>
              </a:rPr>
              <a:t>數位學習精進方案</a:t>
            </a:r>
            <a:r>
              <a:rPr lang="en-US" altLang="zh-TW" sz="4000" b="1" dirty="0">
                <a:solidFill>
                  <a:srgbClr val="7030A0"/>
                </a:solidFill>
              </a:rPr>
              <a:t>—</a:t>
            </a:r>
            <a:r>
              <a:rPr lang="zh-TW" altLang="en-US" sz="4000" b="1" dirty="0">
                <a:solidFill>
                  <a:srgbClr val="7030A0"/>
                </a:solidFill>
              </a:rPr>
              <a:t>您一定要知道的名詞</a:t>
            </a:r>
          </a:p>
        </p:txBody>
      </p:sp>
      <p:pic>
        <p:nvPicPr>
          <p:cNvPr id="3074" name="Picture 2">
            <a:extLst>
              <a:ext uri="{FF2B5EF4-FFF2-40B4-BE49-F238E27FC236}">
                <a16:creationId xmlns:a16="http://schemas.microsoft.com/office/drawing/2014/main" id="{DB3DCBBA-9007-AF7C-5CBA-4C7F5057A25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52144"/>
            <a:ext cx="7891021" cy="56058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班班有網路生生用平板-全面推動中小學數位學習精進方案">
            <a:extLst>
              <a:ext uri="{FF2B5EF4-FFF2-40B4-BE49-F238E27FC236}">
                <a16:creationId xmlns:a16="http://schemas.microsoft.com/office/drawing/2014/main" id="{DE20F94B-B3CA-6D11-AEAF-AC7898F5E9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81107" y="1252144"/>
            <a:ext cx="4410893" cy="5605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09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80">
                                          <p:stCondLst>
                                            <p:cond delay="0"/>
                                          </p:stCondLst>
                                        </p:cTn>
                                        <p:tgtEl>
                                          <p:spTgt spid="3074"/>
                                        </p:tgtEl>
                                      </p:cBhvr>
                                    </p:animEffect>
                                    <p:anim calcmode="lin" valueType="num">
                                      <p:cBhvr>
                                        <p:cTn id="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
                                        </p:tgtEl>
                                      </p:cBhvr>
                                      <p:to x="100000" y="60000"/>
                                    </p:animScale>
                                    <p:animScale>
                                      <p:cBhvr>
                                        <p:cTn id="14" dur="166" decel="50000">
                                          <p:stCondLst>
                                            <p:cond delay="676"/>
                                          </p:stCondLst>
                                        </p:cTn>
                                        <p:tgtEl>
                                          <p:spTgt spid="3074"/>
                                        </p:tgtEl>
                                      </p:cBhvr>
                                      <p:to x="100000" y="100000"/>
                                    </p:animScale>
                                    <p:animScale>
                                      <p:cBhvr>
                                        <p:cTn id="15" dur="26">
                                          <p:stCondLst>
                                            <p:cond delay="1312"/>
                                          </p:stCondLst>
                                        </p:cTn>
                                        <p:tgtEl>
                                          <p:spTgt spid="3074"/>
                                        </p:tgtEl>
                                      </p:cBhvr>
                                      <p:to x="100000" y="80000"/>
                                    </p:animScale>
                                    <p:animScale>
                                      <p:cBhvr>
                                        <p:cTn id="16" dur="166" decel="50000">
                                          <p:stCondLst>
                                            <p:cond delay="1338"/>
                                          </p:stCondLst>
                                        </p:cTn>
                                        <p:tgtEl>
                                          <p:spTgt spid="3074"/>
                                        </p:tgtEl>
                                      </p:cBhvr>
                                      <p:to x="100000" y="100000"/>
                                    </p:animScale>
                                    <p:animScale>
                                      <p:cBhvr>
                                        <p:cTn id="17" dur="26">
                                          <p:stCondLst>
                                            <p:cond delay="1642"/>
                                          </p:stCondLst>
                                        </p:cTn>
                                        <p:tgtEl>
                                          <p:spTgt spid="3074"/>
                                        </p:tgtEl>
                                      </p:cBhvr>
                                      <p:to x="100000" y="90000"/>
                                    </p:animScale>
                                    <p:animScale>
                                      <p:cBhvr>
                                        <p:cTn id="18" dur="166" decel="50000">
                                          <p:stCondLst>
                                            <p:cond delay="1668"/>
                                          </p:stCondLst>
                                        </p:cTn>
                                        <p:tgtEl>
                                          <p:spTgt spid="3074"/>
                                        </p:tgtEl>
                                      </p:cBhvr>
                                      <p:to x="100000" y="100000"/>
                                    </p:animScale>
                                    <p:animScale>
                                      <p:cBhvr>
                                        <p:cTn id="19" dur="26">
                                          <p:stCondLst>
                                            <p:cond delay="1808"/>
                                          </p:stCondLst>
                                        </p:cTn>
                                        <p:tgtEl>
                                          <p:spTgt spid="3074"/>
                                        </p:tgtEl>
                                      </p:cBhvr>
                                      <p:to x="100000" y="95000"/>
                                    </p:animScale>
                                    <p:animScale>
                                      <p:cBhvr>
                                        <p:cTn id="20" dur="166" decel="50000">
                                          <p:stCondLst>
                                            <p:cond delay="1834"/>
                                          </p:stCondLst>
                                        </p:cTn>
                                        <p:tgtEl>
                                          <p:spTgt spid="307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3076"/>
                                        </p:tgtEl>
                                        <p:attrNameLst>
                                          <p:attrName>style.visibility</p:attrName>
                                        </p:attrNameLst>
                                      </p:cBhvr>
                                      <p:to>
                                        <p:strVal val="visible"/>
                                      </p:to>
                                    </p:set>
                                    <p:animEffect transition="in" filter="wheel(1)">
                                      <p:cBhvr>
                                        <p:cTn id="25" dur="2000"/>
                                        <p:tgtEl>
                                          <p:spTgt spid="307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689123" y="2877469"/>
            <a:ext cx="11115412" cy="2122618"/>
          </a:xfrm>
        </p:spPr>
        <p:txBody>
          <a:bodyPr>
            <a:noAutofit/>
          </a:bodyPr>
          <a:lstStyle/>
          <a:p>
            <a:pPr>
              <a:lnSpc>
                <a:spcPct val="150000"/>
              </a:lnSpc>
            </a:pPr>
            <a:br>
              <a:rPr lang="en-US" altLang="zh-TW" sz="4400" dirty="0"/>
            </a:br>
            <a:r>
              <a:rPr lang="zh-TW" altLang="en-US" sz="4400" dirty="0"/>
              <a:t>嘉義縣</a:t>
            </a:r>
            <a:r>
              <a:rPr lang="en-US" altLang="zh-TW" sz="4400" dirty="0"/>
              <a:t>111 </a:t>
            </a:r>
            <a:r>
              <a:rPr lang="zh-TW" altLang="en-US" sz="4400" dirty="0"/>
              <a:t>年推動中小學</a:t>
            </a:r>
            <a:br>
              <a:rPr lang="en-US" altLang="zh-TW" sz="4400" dirty="0"/>
            </a:br>
            <a:r>
              <a:rPr lang="zh-TW" altLang="en-US" sz="4400" dirty="0"/>
              <a:t>數位學習精進方案 </a:t>
            </a:r>
            <a:br>
              <a:rPr lang="en-US" altLang="zh-TW" sz="4400" dirty="0"/>
            </a:br>
            <a:r>
              <a:rPr lang="zh-TW" altLang="en-US" sz="1800" dirty="0"/>
              <a:t>    </a:t>
            </a:r>
            <a:br>
              <a:rPr lang="en-US" altLang="zh-TW" sz="4400" dirty="0"/>
            </a:br>
            <a:r>
              <a:rPr lang="en-US" altLang="zh-TW" sz="4400" dirty="0"/>
              <a:t> </a:t>
            </a:r>
            <a:r>
              <a:rPr lang="zh-TW" altLang="en-US" sz="6000" dirty="0">
                <a:solidFill>
                  <a:srgbClr val="7030A0"/>
                </a:solidFill>
              </a:rPr>
              <a:t>透過</a:t>
            </a:r>
            <a:r>
              <a:rPr lang="zh-TW" altLang="en-US" sz="6000" dirty="0">
                <a:solidFill>
                  <a:srgbClr val="FF0000"/>
                </a:solidFill>
              </a:rPr>
              <a:t>重點學校</a:t>
            </a:r>
            <a:r>
              <a:rPr lang="zh-TW" altLang="en-US" sz="6000" dirty="0">
                <a:solidFill>
                  <a:srgbClr val="7030A0"/>
                </a:solidFill>
              </a:rPr>
              <a:t>協助各校運作</a:t>
            </a:r>
            <a:endParaRPr lang="en-GB" altLang="en-US" sz="6000" dirty="0">
              <a:solidFill>
                <a:srgbClr val="7030A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投影片編號版面配置區 1">
            <a:extLst>
              <a:ext uri="{FF2B5EF4-FFF2-40B4-BE49-F238E27FC236}">
                <a16:creationId xmlns:a16="http://schemas.microsoft.com/office/drawing/2014/main" id="{B836CA4A-736A-4E2C-83B3-B2886B00F40A}"/>
              </a:ext>
            </a:extLst>
          </p:cNvPr>
          <p:cNvSpPr>
            <a:spLocks noGrp="1"/>
          </p:cNvSpPr>
          <p:nvPr>
            <p:ph type="sldNum" sz="quarter" idx="12"/>
          </p:nvPr>
        </p:nvSpPr>
        <p:spPr/>
        <p:txBody>
          <a:bodyPr/>
          <a:lstStyle/>
          <a:p>
            <a:pPr>
              <a:defRPr/>
            </a:pPr>
            <a:fld id="{0770487F-9BD5-42AD-8B02-2C1798740C25}" type="slidenum">
              <a:rPr lang="en-GB" altLang="en-US" smtClean="0">
                <a:solidFill>
                  <a:prstClr val="white">
                    <a:lumMod val="85000"/>
                  </a:prstClr>
                </a:solidFill>
              </a:rPr>
              <a:pPr>
                <a:defRPr/>
              </a:pPr>
              <a:t>30</a:t>
            </a:fld>
            <a:endParaRPr lang="en-GB" altLang="en-US">
              <a:solidFill>
                <a:prstClr val="white">
                  <a:lumMod val="85000"/>
                </a:prstClr>
              </a:solidFill>
            </a:endParaRPr>
          </a:p>
        </p:txBody>
      </p:sp>
    </p:spTree>
    <p:extLst>
      <p:ext uri="{BB962C8B-B14F-4D97-AF65-F5344CB8AC3E}">
        <p14:creationId xmlns:p14="http://schemas.microsoft.com/office/powerpoint/2010/main" val="203450539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748146" y="384463"/>
            <a:ext cx="2236510" cy="707886"/>
          </a:xfrm>
          <a:prstGeom prst="rect">
            <a:avLst/>
          </a:prstGeom>
          <a:noFill/>
        </p:spPr>
        <p:txBody>
          <a:bodyPr wrap="none" rtlCol="0">
            <a:spAutoFit/>
          </a:bodyPr>
          <a:lstStyle/>
          <a:p>
            <a:r>
              <a:rPr lang="zh-TW" altLang="en-US" sz="4000" b="1" dirty="0">
                <a:solidFill>
                  <a:srgbClr val="7030A0"/>
                </a:solidFill>
                <a:latin typeface="微軟正黑體" panose="020B0604030504040204" pitchFamily="34" charset="-120"/>
                <a:ea typeface="微軟正黑體" panose="020B0604030504040204" pitchFamily="34" charset="-120"/>
              </a:rPr>
              <a:t>計畫目標</a:t>
            </a:r>
          </a:p>
        </p:txBody>
      </p:sp>
      <p:sp>
        <p:nvSpPr>
          <p:cNvPr id="7" name="文字方塊 6"/>
          <p:cNvSpPr txBox="1"/>
          <p:nvPr/>
        </p:nvSpPr>
        <p:spPr>
          <a:xfrm>
            <a:off x="748146" y="4501699"/>
            <a:ext cx="2236510" cy="707886"/>
          </a:xfrm>
          <a:prstGeom prst="rect">
            <a:avLst/>
          </a:prstGeom>
          <a:noFill/>
        </p:spPr>
        <p:txBody>
          <a:bodyPr wrap="none" rtlCol="0">
            <a:spAutoFit/>
          </a:bodyPr>
          <a:lstStyle/>
          <a:p>
            <a:r>
              <a:rPr lang="zh-TW" altLang="en-US" sz="4000" b="1" dirty="0">
                <a:solidFill>
                  <a:srgbClr val="7030A0"/>
                </a:solidFill>
                <a:latin typeface="微軟正黑體" panose="020B0604030504040204" pitchFamily="34" charset="-120"/>
                <a:ea typeface="微軟正黑體" panose="020B0604030504040204" pitchFamily="34" charset="-120"/>
              </a:rPr>
              <a:t>計畫期程</a:t>
            </a:r>
          </a:p>
        </p:txBody>
      </p:sp>
      <p:sp>
        <p:nvSpPr>
          <p:cNvPr id="3" name="矩形 2"/>
          <p:cNvSpPr/>
          <p:nvPr/>
        </p:nvSpPr>
        <p:spPr>
          <a:xfrm>
            <a:off x="1753176" y="5209585"/>
            <a:ext cx="8476506" cy="461665"/>
          </a:xfrm>
          <a:prstGeom prst="rect">
            <a:avLst/>
          </a:prstGeom>
        </p:spPr>
        <p:txBody>
          <a:bodyPr wrap="square">
            <a:spAutoFit/>
          </a:bodyPr>
          <a:lstStyle/>
          <a:p>
            <a:r>
              <a:rPr lang="zh-TW" altLang="en-US" sz="2400" b="1" dirty="0">
                <a:latin typeface="微軟正黑體" panose="020B0604030504040204" pitchFamily="34" charset="-120"/>
                <a:ea typeface="微軟正黑體" panose="020B0604030504040204" pitchFamily="34" charset="-120"/>
              </a:rPr>
              <a:t>自 </a:t>
            </a:r>
            <a:r>
              <a:rPr lang="en-US" altLang="zh-TW" sz="2400" b="1" dirty="0">
                <a:solidFill>
                  <a:srgbClr val="FF0000"/>
                </a:solidFill>
                <a:latin typeface="微軟正黑體" panose="020B0604030504040204" pitchFamily="34" charset="-120"/>
                <a:ea typeface="微軟正黑體" panose="020B0604030504040204" pitchFamily="34" charset="-120"/>
              </a:rPr>
              <a:t>111 </a:t>
            </a:r>
            <a:r>
              <a:rPr lang="zh-TW" altLang="en-US" sz="2400" b="1" dirty="0">
                <a:solidFill>
                  <a:srgbClr val="FF0000"/>
                </a:solidFill>
                <a:latin typeface="微軟正黑體" panose="020B0604030504040204" pitchFamily="34" charset="-120"/>
                <a:ea typeface="微軟正黑體" panose="020B0604030504040204" pitchFamily="34" charset="-120"/>
              </a:rPr>
              <a:t>年 </a:t>
            </a:r>
            <a:r>
              <a:rPr lang="en-US" altLang="zh-TW" sz="2400" b="1" dirty="0">
                <a:solidFill>
                  <a:srgbClr val="FF0000"/>
                </a:solidFill>
                <a:latin typeface="微軟正黑體" panose="020B0604030504040204" pitchFamily="34" charset="-120"/>
                <a:ea typeface="微軟正黑體" panose="020B0604030504040204" pitchFamily="34" charset="-120"/>
              </a:rPr>
              <a:t>2 </a:t>
            </a:r>
            <a:r>
              <a:rPr lang="zh-TW" altLang="en-US" sz="2400" b="1" dirty="0">
                <a:solidFill>
                  <a:srgbClr val="FF0000"/>
                </a:solidFill>
                <a:latin typeface="微軟正黑體" panose="020B0604030504040204" pitchFamily="34" charset="-120"/>
                <a:ea typeface="微軟正黑體" panose="020B0604030504040204" pitchFamily="34" charset="-120"/>
              </a:rPr>
              <a:t>月 </a:t>
            </a:r>
            <a:r>
              <a:rPr lang="en-US" altLang="zh-TW" sz="2400" b="1" dirty="0">
                <a:solidFill>
                  <a:srgbClr val="FF0000"/>
                </a:solidFill>
                <a:latin typeface="微軟正黑體" panose="020B0604030504040204" pitchFamily="34" charset="-120"/>
                <a:ea typeface="微軟正黑體" panose="020B0604030504040204" pitchFamily="34" charset="-120"/>
              </a:rPr>
              <a:t>1 </a:t>
            </a:r>
            <a:r>
              <a:rPr lang="zh-TW" altLang="en-US" sz="2400" b="1" dirty="0">
                <a:solidFill>
                  <a:srgbClr val="FF0000"/>
                </a:solidFill>
                <a:latin typeface="微軟正黑體" panose="020B0604030504040204" pitchFamily="34" charset="-120"/>
                <a:ea typeface="微軟正黑體" panose="020B0604030504040204" pitchFamily="34" charset="-120"/>
              </a:rPr>
              <a:t>日起 </a:t>
            </a:r>
            <a:r>
              <a:rPr lang="en-US" altLang="zh-TW" sz="2400" b="1" dirty="0">
                <a:solidFill>
                  <a:srgbClr val="FF0000"/>
                </a:solidFill>
                <a:latin typeface="微軟正黑體" panose="020B0604030504040204" pitchFamily="34" charset="-120"/>
                <a:ea typeface="微軟正黑體" panose="020B0604030504040204" pitchFamily="34" charset="-120"/>
              </a:rPr>
              <a:t>114 </a:t>
            </a:r>
            <a:r>
              <a:rPr lang="zh-TW" altLang="en-US" sz="2400" b="1" dirty="0">
                <a:solidFill>
                  <a:srgbClr val="FF0000"/>
                </a:solidFill>
                <a:latin typeface="微軟正黑體" panose="020B0604030504040204" pitchFamily="34" charset="-120"/>
                <a:ea typeface="微軟正黑體" panose="020B0604030504040204" pitchFamily="34" charset="-120"/>
              </a:rPr>
              <a:t>年 </a:t>
            </a:r>
            <a:r>
              <a:rPr lang="en-US" altLang="zh-TW" sz="2400" b="1" dirty="0">
                <a:solidFill>
                  <a:srgbClr val="FF0000"/>
                </a:solidFill>
                <a:latin typeface="微軟正黑體" panose="020B0604030504040204" pitchFamily="34" charset="-120"/>
                <a:ea typeface="微軟正黑體" panose="020B0604030504040204" pitchFamily="34" charset="-120"/>
              </a:rPr>
              <a:t>12 </a:t>
            </a:r>
            <a:r>
              <a:rPr lang="zh-TW" altLang="en-US" sz="2400" b="1" dirty="0">
                <a:solidFill>
                  <a:srgbClr val="FF0000"/>
                </a:solidFill>
                <a:latin typeface="微軟正黑體" panose="020B0604030504040204" pitchFamily="34" charset="-120"/>
                <a:ea typeface="微軟正黑體" panose="020B0604030504040204" pitchFamily="34" charset="-120"/>
              </a:rPr>
              <a:t>月 </a:t>
            </a:r>
            <a:r>
              <a:rPr lang="en-US" altLang="zh-TW" sz="2400" b="1" dirty="0">
                <a:solidFill>
                  <a:srgbClr val="FF0000"/>
                </a:solidFill>
                <a:latin typeface="微軟正黑體" panose="020B0604030504040204" pitchFamily="34" charset="-120"/>
                <a:ea typeface="微軟正黑體" panose="020B0604030504040204" pitchFamily="34" charset="-120"/>
              </a:rPr>
              <a:t>31 </a:t>
            </a:r>
            <a:r>
              <a:rPr lang="zh-TW" altLang="en-US" sz="2400" b="1" dirty="0">
                <a:solidFill>
                  <a:srgbClr val="FF0000"/>
                </a:solidFill>
                <a:latin typeface="微軟正黑體" panose="020B0604030504040204" pitchFamily="34" charset="-120"/>
                <a:ea typeface="微軟正黑體" panose="020B0604030504040204" pitchFamily="34" charset="-120"/>
              </a:rPr>
              <a:t>日</a:t>
            </a:r>
            <a:r>
              <a:rPr lang="zh-TW" altLang="en-US" sz="2400" b="1" dirty="0">
                <a:latin typeface="微軟正黑體" panose="020B0604030504040204" pitchFamily="34" charset="-120"/>
                <a:ea typeface="微軟正黑體" panose="020B0604030504040204" pitchFamily="34" charset="-120"/>
              </a:rPr>
              <a:t>止，為期 </a:t>
            </a:r>
            <a:r>
              <a:rPr lang="en-US" altLang="zh-TW" sz="2400" b="1" dirty="0">
                <a:solidFill>
                  <a:srgbClr val="FF0000"/>
                </a:solidFill>
                <a:latin typeface="微軟正黑體" panose="020B0604030504040204" pitchFamily="34" charset="-120"/>
                <a:ea typeface="微軟正黑體" panose="020B0604030504040204" pitchFamily="34" charset="-120"/>
              </a:rPr>
              <a:t>4</a:t>
            </a:r>
            <a:r>
              <a:rPr lang="en-US" altLang="zh-TW" sz="2400" b="1" dirty="0">
                <a:latin typeface="微軟正黑體" panose="020B0604030504040204" pitchFamily="34" charset="-120"/>
                <a:ea typeface="微軟正黑體" panose="020B0604030504040204" pitchFamily="34" charset="-120"/>
              </a:rPr>
              <a:t> </a:t>
            </a:r>
            <a:r>
              <a:rPr lang="zh-TW" altLang="en-US" sz="2400" b="1" dirty="0">
                <a:latin typeface="微軟正黑體" panose="020B0604030504040204" pitchFamily="34" charset="-120"/>
                <a:ea typeface="微軟正黑體" panose="020B0604030504040204" pitchFamily="34" charset="-120"/>
              </a:rPr>
              <a:t>年。</a:t>
            </a:r>
          </a:p>
        </p:txBody>
      </p:sp>
      <p:sp>
        <p:nvSpPr>
          <p:cNvPr id="10" name="五邊形 9"/>
          <p:cNvSpPr/>
          <p:nvPr/>
        </p:nvSpPr>
        <p:spPr>
          <a:xfrm>
            <a:off x="2300739" y="1571507"/>
            <a:ext cx="2860159" cy="747188"/>
          </a:xfrm>
          <a:prstGeom prst="homePlate">
            <a:avLst/>
          </a:prstGeom>
          <a:solidFill>
            <a:schemeClr val="accent4">
              <a:lumMod val="20000"/>
              <a:lumOff val="80000"/>
            </a:schemeClr>
          </a:solidFill>
          <a:ln>
            <a:solidFill>
              <a:schemeClr val="accent3">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rgbClr val="FF0000"/>
                </a:solidFill>
                <a:latin typeface="微軟正黑體" panose="020B0604030504040204" pitchFamily="34" charset="-120"/>
                <a:ea typeface="微軟正黑體" panose="020B0604030504040204" pitchFamily="34" charset="-120"/>
              </a:rPr>
              <a:t>經驗分享</a:t>
            </a:r>
          </a:p>
        </p:txBody>
      </p:sp>
      <p:sp>
        <p:nvSpPr>
          <p:cNvPr id="11" name="五邊形 10"/>
          <p:cNvSpPr/>
          <p:nvPr/>
        </p:nvSpPr>
        <p:spPr>
          <a:xfrm>
            <a:off x="2300740" y="2797853"/>
            <a:ext cx="2860159" cy="747188"/>
          </a:xfrm>
          <a:prstGeom prst="homePlate">
            <a:avLst/>
          </a:prstGeom>
          <a:solidFill>
            <a:schemeClr val="accent4">
              <a:lumMod val="20000"/>
              <a:lumOff val="80000"/>
            </a:schemeClr>
          </a:solidFill>
          <a:ln>
            <a:solidFill>
              <a:schemeClr val="accent3">
                <a:lumMod val="60000"/>
                <a:lumOff val="4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rgbClr val="FF0000"/>
                </a:solidFill>
                <a:latin typeface="微軟正黑體" panose="020B0604030504040204" pitchFamily="34" charset="-120"/>
                <a:ea typeface="微軟正黑體" panose="020B0604030504040204" pitchFamily="34" charset="-120"/>
              </a:rPr>
              <a:t>專業對話</a:t>
            </a:r>
          </a:p>
        </p:txBody>
      </p:sp>
      <p:sp>
        <p:nvSpPr>
          <p:cNvPr id="12" name="橢圓 11"/>
          <p:cNvSpPr/>
          <p:nvPr/>
        </p:nvSpPr>
        <p:spPr>
          <a:xfrm>
            <a:off x="6016335" y="1205345"/>
            <a:ext cx="2868589" cy="2712028"/>
          </a:xfrm>
          <a:prstGeom prst="ellipse">
            <a:avLst/>
          </a:prstGeom>
          <a:solidFill>
            <a:schemeClr val="accent4">
              <a:lumMod val="20000"/>
              <a:lumOff val="80000"/>
            </a:schemeClr>
          </a:solidFill>
          <a:ln>
            <a:solidFill>
              <a:schemeClr val="accent6">
                <a:lumMod val="60000"/>
                <a:lumOff val="40000"/>
              </a:schemeClr>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非</a:t>
            </a:r>
            <a:r>
              <a:rPr lang="zh-TW" altLang="en-US" sz="3600" b="1" dirty="0">
                <a:solidFill>
                  <a:schemeClr val="tx1"/>
                </a:solidFill>
                <a:latin typeface="微軟正黑體" panose="020B0604030504040204" pitchFamily="34" charset="-120"/>
                <a:ea typeface="微軟正黑體" panose="020B0604030504040204" pitchFamily="34" charset="-120"/>
              </a:rPr>
              <a:t>非前瞻學校</a:t>
            </a:r>
            <a:endParaRPr lang="en-US" altLang="zh-TW" sz="3600" b="1" dirty="0">
              <a:solidFill>
                <a:schemeClr val="tx1"/>
              </a:solidFill>
              <a:latin typeface="微軟正黑體" panose="020B0604030504040204" pitchFamily="34" charset="-120"/>
              <a:ea typeface="微軟正黑體" panose="020B0604030504040204" pitchFamily="34" charset="-120"/>
            </a:endParaRPr>
          </a:p>
          <a:p>
            <a:pPr algn="ctr"/>
            <a:r>
              <a:rPr lang="en-US" altLang="zh-TW" sz="3600" b="1" dirty="0">
                <a:solidFill>
                  <a:schemeClr val="tx1"/>
                </a:solidFill>
                <a:latin typeface="微軟正黑體" panose="020B0604030504040204" pitchFamily="34" charset="-120"/>
                <a:ea typeface="微軟正黑體" panose="020B0604030504040204" pitchFamily="34" charset="-120"/>
              </a:rPr>
              <a:t>(B</a:t>
            </a:r>
            <a:r>
              <a:rPr lang="zh-TW" altLang="en-US" sz="3600" b="1" dirty="0">
                <a:solidFill>
                  <a:schemeClr val="tx1"/>
                </a:solidFill>
                <a:latin typeface="微軟正黑體" panose="020B0604030504040204" pitchFamily="34" charset="-120"/>
                <a:ea typeface="微軟正黑體" panose="020B0604030504040204" pitchFamily="34" charset="-120"/>
              </a:rPr>
              <a:t>組學校</a:t>
            </a:r>
            <a:r>
              <a:rPr lang="en-US" altLang="zh-TW" sz="3600" b="1" dirty="0">
                <a:solidFill>
                  <a:schemeClr val="tx1"/>
                </a:solidFill>
                <a:latin typeface="微軟正黑體" panose="020B0604030504040204" pitchFamily="34" charset="-120"/>
                <a:ea typeface="微軟正黑體" panose="020B0604030504040204" pitchFamily="34" charset="-120"/>
              </a:rPr>
              <a:t>)</a:t>
            </a:r>
            <a:endParaRPr lang="zh-TW" altLang="en-US" sz="3600"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9271266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p:cNvSpPr txBox="1"/>
          <p:nvPr/>
        </p:nvSpPr>
        <p:spPr>
          <a:xfrm>
            <a:off x="457201" y="72736"/>
            <a:ext cx="5929828" cy="584775"/>
          </a:xfrm>
          <a:prstGeom prst="rect">
            <a:avLst/>
          </a:prstGeom>
          <a:noFill/>
        </p:spPr>
        <p:txBody>
          <a:bodyPr wrap="none" rtlCol="0">
            <a:spAutoFit/>
          </a:bodyPr>
          <a:lstStyle/>
          <a:p>
            <a:r>
              <a:rPr lang="zh-TW" altLang="en-US" sz="3200" b="1" dirty="0">
                <a:solidFill>
                  <a:srgbClr val="7030A0"/>
                </a:solidFill>
                <a:latin typeface="微軟正黑體" panose="020B0604030504040204" pitchFamily="34" charset="-120"/>
                <a:ea typeface="微軟正黑體" panose="020B0604030504040204" pitchFamily="34" charset="-120"/>
              </a:rPr>
              <a:t>重點學校與非前瞻學校跨校社群</a:t>
            </a:r>
          </a:p>
        </p:txBody>
      </p:sp>
      <p:graphicFrame>
        <p:nvGraphicFramePr>
          <p:cNvPr id="12" name="表格 11"/>
          <p:cNvGraphicFramePr>
            <a:graphicFrameLocks noGrp="1"/>
          </p:cNvGraphicFramePr>
          <p:nvPr>
            <p:extLst>
              <p:ext uri="{D42A27DB-BD31-4B8C-83A1-F6EECF244321}">
                <p14:modId xmlns:p14="http://schemas.microsoft.com/office/powerpoint/2010/main" val="1264360019"/>
              </p:ext>
            </p:extLst>
          </p:nvPr>
        </p:nvGraphicFramePr>
        <p:xfrm>
          <a:off x="662840" y="761487"/>
          <a:ext cx="9294223" cy="5134864"/>
        </p:xfrm>
        <a:graphic>
          <a:graphicData uri="http://schemas.openxmlformats.org/drawingml/2006/table">
            <a:tbl>
              <a:tblPr firstRow="1" firstCol="1" bandRow="1">
                <a:tableStyleId>{5C22544A-7EE6-4342-B048-85BDC9FD1C3A}</a:tableStyleId>
              </a:tblPr>
              <a:tblGrid>
                <a:gridCol w="950323">
                  <a:extLst>
                    <a:ext uri="{9D8B030D-6E8A-4147-A177-3AD203B41FA5}">
                      <a16:colId xmlns:a16="http://schemas.microsoft.com/office/drawing/2014/main" val="20000"/>
                    </a:ext>
                  </a:extLst>
                </a:gridCol>
                <a:gridCol w="1226127">
                  <a:extLst>
                    <a:ext uri="{9D8B030D-6E8A-4147-A177-3AD203B41FA5}">
                      <a16:colId xmlns:a16="http://schemas.microsoft.com/office/drawing/2014/main" val="20001"/>
                    </a:ext>
                  </a:extLst>
                </a:gridCol>
                <a:gridCol w="7117773">
                  <a:extLst>
                    <a:ext uri="{9D8B030D-6E8A-4147-A177-3AD203B41FA5}">
                      <a16:colId xmlns:a16="http://schemas.microsoft.com/office/drawing/2014/main" val="20002"/>
                    </a:ext>
                  </a:extLst>
                </a:gridCol>
              </a:tblGrid>
              <a:tr h="271959">
                <a:tc>
                  <a:txBody>
                    <a:bodyPr/>
                    <a:lstStyle/>
                    <a:p>
                      <a:pPr algn="ctr">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項次</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重點學校</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非前瞻學校跨校社群</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extLst>
                  <a:ext uri="{0D108BD9-81ED-4DB2-BD59-A6C34878D82A}">
                    <a16:rowId xmlns:a16="http://schemas.microsoft.com/office/drawing/2014/main" val="10000"/>
                  </a:ext>
                </a:extLst>
              </a:tr>
              <a:tr h="271959">
                <a:tc>
                  <a:txBody>
                    <a:bodyPr/>
                    <a:lstStyle/>
                    <a:p>
                      <a:pPr algn="ctr">
                        <a:lnSpc>
                          <a:spcPct val="150000"/>
                        </a:lnSpc>
                        <a:spcAft>
                          <a:spcPts val="0"/>
                        </a:spcAft>
                      </a:pPr>
                      <a:r>
                        <a:rPr lang="en-US" sz="1600" kern="100" dirty="0">
                          <a:effectLst/>
                          <a:latin typeface="微軟正黑體" panose="020B0604030504040204" pitchFamily="34" charset="-120"/>
                          <a:ea typeface="微軟正黑體" panose="020B0604030504040204" pitchFamily="34" charset="-120"/>
                        </a:rPr>
                        <a:t>01</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南新國小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a:effectLst/>
                          <a:latin typeface="微軟正黑體" panose="020B0604030504040204" pitchFamily="34" charset="-120"/>
                          <a:ea typeface="微軟正黑體" panose="020B0604030504040204" pitchFamily="34" charset="-120"/>
                        </a:rPr>
                        <a:t>過路 南興 布袋 景山 永安 過溝</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extLst>
                  <a:ext uri="{0D108BD9-81ED-4DB2-BD59-A6C34878D82A}">
                    <a16:rowId xmlns:a16="http://schemas.microsoft.com/office/drawing/2014/main" val="10001"/>
                  </a:ext>
                </a:extLst>
              </a:tr>
              <a:tr h="271959">
                <a:tc>
                  <a:txBody>
                    <a:bodyPr/>
                    <a:lstStyle/>
                    <a:p>
                      <a:pPr algn="ctr">
                        <a:lnSpc>
                          <a:spcPct val="150000"/>
                        </a:lnSpc>
                        <a:spcAft>
                          <a:spcPts val="0"/>
                        </a:spcAft>
                      </a:pPr>
                      <a:r>
                        <a:rPr lang="en-US" sz="1600" kern="100">
                          <a:effectLst/>
                          <a:latin typeface="微軟正黑體" panose="020B0604030504040204" pitchFamily="34" charset="-120"/>
                          <a:ea typeface="微軟正黑體" panose="020B0604030504040204" pitchFamily="34" charset="-120"/>
                        </a:rPr>
                        <a:t>02</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忠和國小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a:effectLst/>
                          <a:latin typeface="微軟正黑體" panose="020B0604030504040204" pitchFamily="34" charset="-120"/>
                          <a:ea typeface="微軟正黑體" panose="020B0604030504040204" pitchFamily="34" charset="-120"/>
                        </a:rPr>
                        <a:t>水上 成功 北回 南靖 新埤 光榮</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extLst>
                  <a:ext uri="{0D108BD9-81ED-4DB2-BD59-A6C34878D82A}">
                    <a16:rowId xmlns:a16="http://schemas.microsoft.com/office/drawing/2014/main" val="10002"/>
                  </a:ext>
                </a:extLst>
              </a:tr>
              <a:tr h="271959">
                <a:tc>
                  <a:txBody>
                    <a:bodyPr/>
                    <a:lstStyle/>
                    <a:p>
                      <a:pPr algn="ctr">
                        <a:lnSpc>
                          <a:spcPct val="150000"/>
                        </a:lnSpc>
                        <a:spcAft>
                          <a:spcPts val="0"/>
                        </a:spcAft>
                      </a:pPr>
                      <a:r>
                        <a:rPr lang="en-US" sz="1600" kern="100">
                          <a:effectLst/>
                          <a:latin typeface="微軟正黑體" panose="020B0604030504040204" pitchFamily="34" charset="-120"/>
                          <a:ea typeface="微軟正黑體" panose="020B0604030504040204" pitchFamily="34" charset="-120"/>
                        </a:rPr>
                        <a:t>03</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大林國小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三和 梅圳 梅北 太和 大林國中</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extLst>
                  <a:ext uri="{0D108BD9-81ED-4DB2-BD59-A6C34878D82A}">
                    <a16:rowId xmlns:a16="http://schemas.microsoft.com/office/drawing/2014/main" val="10003"/>
                  </a:ext>
                </a:extLst>
              </a:tr>
              <a:tr h="271959">
                <a:tc>
                  <a:txBody>
                    <a:bodyPr/>
                    <a:lstStyle/>
                    <a:p>
                      <a:pPr algn="ctr">
                        <a:lnSpc>
                          <a:spcPct val="150000"/>
                        </a:lnSpc>
                        <a:spcAft>
                          <a:spcPts val="0"/>
                        </a:spcAft>
                      </a:pPr>
                      <a:r>
                        <a:rPr lang="en-US" sz="1600" kern="100">
                          <a:effectLst/>
                          <a:latin typeface="微軟正黑體" panose="020B0604030504040204" pitchFamily="34" charset="-120"/>
                          <a:ea typeface="微軟正黑體" panose="020B0604030504040204" pitchFamily="34" charset="-120"/>
                        </a:rPr>
                        <a:t>04</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a:effectLst/>
                          <a:latin typeface="微軟正黑體" panose="020B0604030504040204" pitchFamily="34" charset="-120"/>
                          <a:ea typeface="微軟正黑體" panose="020B0604030504040204" pitchFamily="34" charset="-120"/>
                        </a:rPr>
                        <a:t>平林國小</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六腳 六美 灣內 更寮 北美</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extLst>
                  <a:ext uri="{0D108BD9-81ED-4DB2-BD59-A6C34878D82A}">
                    <a16:rowId xmlns:a16="http://schemas.microsoft.com/office/drawing/2014/main" val="10004"/>
                  </a:ext>
                </a:extLst>
              </a:tr>
              <a:tr h="271959">
                <a:tc>
                  <a:txBody>
                    <a:bodyPr/>
                    <a:lstStyle/>
                    <a:p>
                      <a:pPr algn="ctr">
                        <a:lnSpc>
                          <a:spcPct val="150000"/>
                        </a:lnSpc>
                        <a:spcAft>
                          <a:spcPts val="0"/>
                        </a:spcAft>
                      </a:pPr>
                      <a:r>
                        <a:rPr lang="en-US" sz="1600" kern="100">
                          <a:effectLst/>
                          <a:latin typeface="微軟正黑體" panose="020B0604030504040204" pitchFamily="34" charset="-120"/>
                          <a:ea typeface="微軟正黑體" panose="020B0604030504040204" pitchFamily="34" charset="-120"/>
                        </a:rPr>
                        <a:t>05</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a:effectLst/>
                          <a:latin typeface="微軟正黑體" panose="020B0604030504040204" pitchFamily="34" charset="-120"/>
                          <a:ea typeface="微軟正黑體" panose="020B0604030504040204" pitchFamily="34" charset="-120"/>
                        </a:rPr>
                        <a:t>東榮國小</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a:effectLst/>
                          <a:latin typeface="微軟正黑體" panose="020B0604030504040204" pitchFamily="34" charset="-120"/>
                          <a:ea typeface="微軟正黑體" panose="020B0604030504040204" pitchFamily="34" charset="-120"/>
                        </a:rPr>
                        <a:t>菁埔 </a:t>
                      </a:r>
                      <a:r>
                        <a:rPr lang="zh-TW" sz="1600" kern="100" dirty="0">
                          <a:effectLst/>
                          <a:latin typeface="微軟正黑體" panose="020B0604030504040204" pitchFamily="34" charset="-120"/>
                          <a:ea typeface="微軟正黑體" panose="020B0604030504040204" pitchFamily="34" charset="-120"/>
                        </a:rPr>
                        <a:t>秀林 大崎 福樂 大吉國中</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extLst>
                  <a:ext uri="{0D108BD9-81ED-4DB2-BD59-A6C34878D82A}">
                    <a16:rowId xmlns:a16="http://schemas.microsoft.com/office/drawing/2014/main" val="10005"/>
                  </a:ext>
                </a:extLst>
              </a:tr>
              <a:tr h="271959">
                <a:tc>
                  <a:txBody>
                    <a:bodyPr/>
                    <a:lstStyle/>
                    <a:p>
                      <a:pPr algn="ctr">
                        <a:lnSpc>
                          <a:spcPct val="150000"/>
                        </a:lnSpc>
                        <a:spcAft>
                          <a:spcPts val="0"/>
                        </a:spcAft>
                      </a:pPr>
                      <a:r>
                        <a:rPr lang="en-US" sz="1600" kern="100">
                          <a:effectLst/>
                          <a:latin typeface="微軟正黑體" panose="020B0604030504040204" pitchFamily="34" charset="-120"/>
                          <a:ea typeface="微軟正黑體" panose="020B0604030504040204" pitchFamily="34" charset="-120"/>
                        </a:rPr>
                        <a:t>06</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a:effectLst/>
                          <a:latin typeface="微軟正黑體" panose="020B0604030504040204" pitchFamily="34" charset="-120"/>
                          <a:ea typeface="微軟正黑體" panose="020B0604030504040204" pitchFamily="34" charset="-120"/>
                        </a:rPr>
                        <a:t>中埔國小</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達邦 來吉 新美 香林 茶山 中埔國中</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extLst>
                  <a:ext uri="{0D108BD9-81ED-4DB2-BD59-A6C34878D82A}">
                    <a16:rowId xmlns:a16="http://schemas.microsoft.com/office/drawing/2014/main" val="10006"/>
                  </a:ext>
                </a:extLst>
              </a:tr>
              <a:tr h="271959">
                <a:tc>
                  <a:txBody>
                    <a:bodyPr/>
                    <a:lstStyle/>
                    <a:p>
                      <a:pPr algn="ctr">
                        <a:lnSpc>
                          <a:spcPct val="150000"/>
                        </a:lnSpc>
                        <a:spcAft>
                          <a:spcPts val="0"/>
                        </a:spcAft>
                      </a:pPr>
                      <a:r>
                        <a:rPr lang="en-US" sz="1600" kern="100">
                          <a:effectLst/>
                          <a:latin typeface="微軟正黑體" panose="020B0604030504040204" pitchFamily="34" charset="-120"/>
                          <a:ea typeface="微軟正黑體" panose="020B0604030504040204" pitchFamily="34" charset="-120"/>
                        </a:rPr>
                        <a:t>07</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a:effectLst/>
                          <a:latin typeface="微軟正黑體" panose="020B0604030504040204" pitchFamily="34" charset="-120"/>
                          <a:ea typeface="微軟正黑體" panose="020B0604030504040204" pitchFamily="34" charset="-120"/>
                        </a:rPr>
                        <a:t>社口國小</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大有 中山 同仁 沄水 圓崇 義仁</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extLst>
                  <a:ext uri="{0D108BD9-81ED-4DB2-BD59-A6C34878D82A}">
                    <a16:rowId xmlns:a16="http://schemas.microsoft.com/office/drawing/2014/main" val="10007"/>
                  </a:ext>
                </a:extLst>
              </a:tr>
              <a:tr h="271959">
                <a:tc>
                  <a:txBody>
                    <a:bodyPr/>
                    <a:lstStyle/>
                    <a:p>
                      <a:pPr algn="ctr">
                        <a:lnSpc>
                          <a:spcPct val="150000"/>
                        </a:lnSpc>
                        <a:spcAft>
                          <a:spcPts val="0"/>
                        </a:spcAft>
                      </a:pPr>
                      <a:r>
                        <a:rPr lang="en-US" sz="1600" kern="100">
                          <a:effectLst/>
                          <a:latin typeface="微軟正黑體" panose="020B0604030504040204" pitchFamily="34" charset="-120"/>
                          <a:ea typeface="微軟正黑體" panose="020B0604030504040204" pitchFamily="34" charset="-120"/>
                        </a:rPr>
                        <a:t>08</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a:effectLst/>
                          <a:latin typeface="微軟正黑體" panose="020B0604030504040204" pitchFamily="34" charset="-120"/>
                          <a:ea typeface="微軟正黑體" panose="020B0604030504040204" pitchFamily="34" charset="-120"/>
                        </a:rPr>
                        <a:t>黎明國小</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和睦 頂六 大湖 民和國中</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extLst>
                  <a:ext uri="{0D108BD9-81ED-4DB2-BD59-A6C34878D82A}">
                    <a16:rowId xmlns:a16="http://schemas.microsoft.com/office/drawing/2014/main" val="10008"/>
                  </a:ext>
                </a:extLst>
              </a:tr>
              <a:tr h="271959">
                <a:tc>
                  <a:txBody>
                    <a:bodyPr/>
                    <a:lstStyle/>
                    <a:p>
                      <a:pPr algn="ctr">
                        <a:lnSpc>
                          <a:spcPct val="150000"/>
                        </a:lnSpc>
                        <a:spcAft>
                          <a:spcPts val="0"/>
                        </a:spcAft>
                      </a:pPr>
                      <a:r>
                        <a:rPr lang="en-US" sz="1600" kern="100">
                          <a:effectLst/>
                          <a:latin typeface="微軟正黑體" panose="020B0604030504040204" pitchFamily="34" charset="-120"/>
                          <a:ea typeface="微軟正黑體" panose="020B0604030504040204" pitchFamily="34" charset="-120"/>
                        </a:rPr>
                        <a:t>09</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a:effectLst/>
                          <a:latin typeface="微軟正黑體" panose="020B0604030504040204" pitchFamily="34" charset="-120"/>
                          <a:ea typeface="微軟正黑體" panose="020B0604030504040204" pitchFamily="34" charset="-120"/>
                        </a:rPr>
                        <a:t>大南國小</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美林 柳溝 月眉 復興 安和</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extLst>
                  <a:ext uri="{0D108BD9-81ED-4DB2-BD59-A6C34878D82A}">
                    <a16:rowId xmlns:a16="http://schemas.microsoft.com/office/drawing/2014/main" val="10009"/>
                  </a:ext>
                </a:extLst>
              </a:tr>
              <a:tr h="271959">
                <a:tc>
                  <a:txBody>
                    <a:bodyPr/>
                    <a:lstStyle/>
                    <a:p>
                      <a:pPr algn="ctr">
                        <a:lnSpc>
                          <a:spcPct val="150000"/>
                        </a:lnSpc>
                        <a:spcAft>
                          <a:spcPts val="0"/>
                        </a:spcAft>
                      </a:pPr>
                      <a:r>
                        <a:rPr lang="en-US" sz="1600" kern="100">
                          <a:effectLst/>
                          <a:latin typeface="微軟正黑體" panose="020B0604030504040204" pitchFamily="34" charset="-120"/>
                          <a:ea typeface="微軟正黑體" panose="020B0604030504040204" pitchFamily="34" charset="-120"/>
                        </a:rPr>
                        <a:t>10</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a:effectLst/>
                          <a:latin typeface="微軟正黑體" panose="020B0604030504040204" pitchFamily="34" charset="-120"/>
                          <a:ea typeface="微軟正黑體" panose="020B0604030504040204" pitchFamily="34" charset="-120"/>
                        </a:rPr>
                        <a:t>太保國小</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朴子 祥和 港墘 龍港 塭港 東石國中</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extLst>
                  <a:ext uri="{0D108BD9-81ED-4DB2-BD59-A6C34878D82A}">
                    <a16:rowId xmlns:a16="http://schemas.microsoft.com/office/drawing/2014/main" val="10010"/>
                  </a:ext>
                </a:extLst>
              </a:tr>
              <a:tr h="271959">
                <a:tc>
                  <a:txBody>
                    <a:bodyPr/>
                    <a:lstStyle/>
                    <a:p>
                      <a:pPr algn="ctr">
                        <a:lnSpc>
                          <a:spcPct val="150000"/>
                        </a:lnSpc>
                        <a:spcAft>
                          <a:spcPts val="0"/>
                        </a:spcAft>
                      </a:pPr>
                      <a:r>
                        <a:rPr lang="en-US" sz="1600" kern="100">
                          <a:effectLst/>
                          <a:latin typeface="微軟正黑體" panose="020B0604030504040204" pitchFamily="34" charset="-120"/>
                          <a:ea typeface="微軟正黑體" panose="020B0604030504040204" pitchFamily="34" charset="-120"/>
                        </a:rPr>
                        <a:t>11</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a:effectLst/>
                          <a:latin typeface="微軟正黑體" panose="020B0604030504040204" pitchFamily="34" charset="-120"/>
                          <a:ea typeface="微軟正黑體" panose="020B0604030504040204" pitchFamily="34" charset="-120"/>
                        </a:rPr>
                        <a:t>東石國小</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貴林 新塭 新岑 好美 三江 下楫</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extLst>
                  <a:ext uri="{0D108BD9-81ED-4DB2-BD59-A6C34878D82A}">
                    <a16:rowId xmlns:a16="http://schemas.microsoft.com/office/drawing/2014/main" val="10011"/>
                  </a:ext>
                </a:extLst>
              </a:tr>
              <a:tr h="271959">
                <a:tc>
                  <a:txBody>
                    <a:bodyPr/>
                    <a:lstStyle/>
                    <a:p>
                      <a:pPr algn="ctr">
                        <a:lnSpc>
                          <a:spcPct val="150000"/>
                        </a:lnSpc>
                        <a:spcAft>
                          <a:spcPts val="0"/>
                        </a:spcAft>
                      </a:pPr>
                      <a:r>
                        <a:rPr lang="en-US" sz="1600" kern="100">
                          <a:effectLst/>
                          <a:latin typeface="微軟正黑體" panose="020B0604030504040204" pitchFamily="34" charset="-120"/>
                          <a:ea typeface="微軟正黑體" panose="020B0604030504040204" pitchFamily="34" charset="-120"/>
                        </a:rPr>
                        <a:t>12</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a:effectLst/>
                          <a:latin typeface="微軟正黑體" panose="020B0604030504040204" pitchFamily="34" charset="-120"/>
                          <a:ea typeface="微軟正黑體" panose="020B0604030504040204" pitchFamily="34" charset="-120"/>
                        </a:rPr>
                        <a:t>內埔國小</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龍山 桃源 中和 中興 光華 昇平國中</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extLst>
                  <a:ext uri="{0D108BD9-81ED-4DB2-BD59-A6C34878D82A}">
                    <a16:rowId xmlns:a16="http://schemas.microsoft.com/office/drawing/2014/main" val="10012"/>
                  </a:ext>
                </a:extLst>
              </a:tr>
              <a:tr h="271959">
                <a:tc>
                  <a:txBody>
                    <a:bodyPr/>
                    <a:lstStyle/>
                    <a:p>
                      <a:pPr algn="ctr">
                        <a:lnSpc>
                          <a:spcPct val="150000"/>
                        </a:lnSpc>
                        <a:spcAft>
                          <a:spcPts val="0"/>
                        </a:spcAft>
                      </a:pPr>
                      <a:r>
                        <a:rPr lang="en-US" sz="1600" kern="100">
                          <a:effectLst/>
                          <a:latin typeface="微軟正黑體" panose="020B0604030504040204" pitchFamily="34" charset="-120"/>
                          <a:ea typeface="微軟正黑體" panose="020B0604030504040204" pitchFamily="34" charset="-120"/>
                        </a:rPr>
                        <a:t>13</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a:effectLst/>
                          <a:latin typeface="微軟正黑體" panose="020B0604030504040204" pitchFamily="34" charset="-120"/>
                          <a:ea typeface="微軟正黑體" panose="020B0604030504040204" pitchFamily="34" charset="-120"/>
                        </a:rPr>
                        <a:t>柳林國小</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鹿草 重寮 下潭 竹園 後塘</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extLst>
                  <a:ext uri="{0D108BD9-81ED-4DB2-BD59-A6C34878D82A}">
                    <a16:rowId xmlns:a16="http://schemas.microsoft.com/office/drawing/2014/main" val="10013"/>
                  </a:ext>
                </a:extLst>
              </a:tr>
              <a:tr h="271959">
                <a:tc>
                  <a:txBody>
                    <a:bodyPr/>
                    <a:lstStyle/>
                    <a:p>
                      <a:pPr algn="ctr">
                        <a:lnSpc>
                          <a:spcPct val="150000"/>
                        </a:lnSpc>
                        <a:spcAft>
                          <a:spcPts val="0"/>
                        </a:spcAft>
                      </a:pPr>
                      <a:r>
                        <a:rPr lang="en-US" sz="1600" kern="100">
                          <a:effectLst/>
                          <a:latin typeface="微軟正黑體" panose="020B0604030504040204" pitchFamily="34" charset="-120"/>
                          <a:ea typeface="微軟正黑體" panose="020B0604030504040204" pitchFamily="34" charset="-120"/>
                        </a:rPr>
                        <a:t>14</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a:effectLst/>
                          <a:latin typeface="微軟正黑體" panose="020B0604030504040204" pitchFamily="34" charset="-120"/>
                          <a:ea typeface="微軟正黑體" panose="020B0604030504040204" pitchFamily="34" charset="-120"/>
                        </a:rPr>
                        <a:t>六嘉國中</a:t>
                      </a:r>
                      <a:endParaRPr lang="zh-TW" sz="16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太保國中 溪口國中 民和國中 梅山國中</a:t>
                      </a:r>
                      <a:r>
                        <a:rPr lang="zh-TW" altLang="en-US" sz="1600" kern="100" dirty="0">
                          <a:effectLst/>
                          <a:latin typeface="微軟正黑體" panose="020B0604030504040204" pitchFamily="34" charset="-120"/>
                          <a:ea typeface="微軟正黑體" panose="020B0604030504040204" pitchFamily="34" charset="-120"/>
                        </a:rPr>
                        <a:t>  </a:t>
                      </a:r>
                      <a:r>
                        <a:rPr lang="zh-TW" sz="1600" kern="100" dirty="0">
                          <a:effectLst/>
                          <a:latin typeface="微軟正黑體" panose="020B0604030504040204" pitchFamily="34" charset="-120"/>
                          <a:ea typeface="微軟正黑體" panose="020B0604030504040204" pitchFamily="34" charset="-120"/>
                        </a:rPr>
                        <a:t>大埔國中小</a:t>
                      </a:r>
                      <a:r>
                        <a:rPr lang="en-US" sz="1600" kern="100" dirty="0">
                          <a:effectLst/>
                          <a:latin typeface="微軟正黑體" panose="020B0604030504040204" pitchFamily="34" charset="-120"/>
                          <a:ea typeface="微軟正黑體" panose="020B0604030504040204" pitchFamily="34" charset="-120"/>
                        </a:rPr>
                        <a:t>  </a:t>
                      </a:r>
                      <a:r>
                        <a:rPr lang="zh-TW" sz="1600" kern="100" dirty="0">
                          <a:effectLst/>
                          <a:latin typeface="微軟正黑體" panose="020B0604030504040204" pitchFamily="34" charset="-120"/>
                          <a:ea typeface="微軟正黑體" panose="020B0604030504040204" pitchFamily="34" charset="-120"/>
                        </a:rPr>
                        <a:t>阿里山國中小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extLst>
                  <a:ext uri="{0D108BD9-81ED-4DB2-BD59-A6C34878D82A}">
                    <a16:rowId xmlns:a16="http://schemas.microsoft.com/office/drawing/2014/main" val="10014"/>
                  </a:ext>
                </a:extLst>
              </a:tr>
              <a:tr h="271959">
                <a:tc>
                  <a:txBody>
                    <a:bodyPr/>
                    <a:lstStyle/>
                    <a:p>
                      <a:pPr algn="ctr">
                        <a:lnSpc>
                          <a:spcPct val="150000"/>
                        </a:lnSpc>
                        <a:spcAft>
                          <a:spcPts val="0"/>
                        </a:spcAft>
                      </a:pPr>
                      <a:r>
                        <a:rPr lang="en-US" sz="1600" kern="100" dirty="0">
                          <a:effectLst/>
                          <a:latin typeface="微軟正黑體" panose="020B0604030504040204" pitchFamily="34" charset="-120"/>
                          <a:ea typeface="微軟正黑體" panose="020B0604030504040204" pitchFamily="34" charset="-120"/>
                        </a:rPr>
                        <a:t>15</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ctr">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義竹國中</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tc>
                  <a:txBody>
                    <a:bodyPr/>
                    <a:lstStyle/>
                    <a:p>
                      <a:pPr algn="l">
                        <a:lnSpc>
                          <a:spcPct val="150000"/>
                        </a:lnSpc>
                        <a:spcAft>
                          <a:spcPts val="0"/>
                        </a:spcAft>
                      </a:pPr>
                      <a:r>
                        <a:rPr lang="zh-TW" sz="1600" kern="100" dirty="0">
                          <a:effectLst/>
                          <a:latin typeface="微軟正黑體" panose="020B0604030504040204" pitchFamily="34" charset="-120"/>
                          <a:ea typeface="微軟正黑體" panose="020B0604030504040204" pitchFamily="34" charset="-120"/>
                        </a:rPr>
                        <a:t>布袋國中 過溝國中 水上國中 忠和國中 鹿草國中 東榮國中</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714" marR="36714" marT="0" marB="0" anchor="ctr"/>
                </a:tc>
                <a:extLst>
                  <a:ext uri="{0D108BD9-81ED-4DB2-BD59-A6C34878D82A}">
                    <a16:rowId xmlns:a16="http://schemas.microsoft.com/office/drawing/2014/main" val="10015"/>
                  </a:ext>
                </a:extLst>
              </a:tr>
            </a:tbl>
          </a:graphicData>
        </a:graphic>
      </p:graphicFrame>
      <p:pic>
        <p:nvPicPr>
          <p:cNvPr id="3" name="圖形 2" descr="業績成長 以實心填滿">
            <a:extLst>
              <a:ext uri="{FF2B5EF4-FFF2-40B4-BE49-F238E27FC236}">
                <a16:creationId xmlns:a16="http://schemas.microsoft.com/office/drawing/2014/main" id="{996145B3-C007-B1A9-6239-7B9A11F86D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35385" y="2083324"/>
            <a:ext cx="1965431" cy="1965431"/>
          </a:xfrm>
          <a:prstGeom prst="rect">
            <a:avLst/>
          </a:prstGeom>
        </p:spPr>
      </p:pic>
    </p:spTree>
    <p:extLst>
      <p:ext uri="{BB962C8B-B14F-4D97-AF65-F5344CB8AC3E}">
        <p14:creationId xmlns:p14="http://schemas.microsoft.com/office/powerpoint/2010/main" val="38042982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795359" y="236267"/>
            <a:ext cx="4339650" cy="646331"/>
          </a:xfrm>
          <a:prstGeom prst="rect">
            <a:avLst/>
          </a:prstGeom>
          <a:noFill/>
        </p:spPr>
        <p:txBody>
          <a:bodyPr wrap="none" rtlCol="0">
            <a:spAutoFit/>
          </a:bodyPr>
          <a:lstStyle/>
          <a:p>
            <a:r>
              <a:rPr lang="zh-TW" altLang="en-US" sz="3600" b="1" dirty="0">
                <a:solidFill>
                  <a:srgbClr val="7030A0"/>
                </a:solidFill>
                <a:latin typeface="微軟正黑體" panose="020B0604030504040204" pitchFamily="34" charset="-120"/>
                <a:ea typeface="微軟正黑體" panose="020B0604030504040204" pitchFamily="34" charset="-120"/>
              </a:rPr>
              <a:t>非前瞻學校工作任務</a:t>
            </a:r>
          </a:p>
        </p:txBody>
      </p:sp>
      <p:graphicFrame>
        <p:nvGraphicFramePr>
          <p:cNvPr id="2" name="資料庫圖表 1"/>
          <p:cNvGraphicFramePr/>
          <p:nvPr/>
        </p:nvGraphicFramePr>
        <p:xfrm>
          <a:off x="708662" y="3281291"/>
          <a:ext cx="10296786" cy="20179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文字方塊 2"/>
          <p:cNvSpPr txBox="1"/>
          <p:nvPr/>
        </p:nvSpPr>
        <p:spPr>
          <a:xfrm>
            <a:off x="921016" y="841277"/>
            <a:ext cx="10428855" cy="1686487"/>
          </a:xfrm>
          <a:prstGeom prst="rect">
            <a:avLst/>
          </a:prstGeom>
          <a:noFill/>
        </p:spPr>
        <p:txBody>
          <a:bodyPr wrap="square" rtlCol="0">
            <a:spAutoFit/>
          </a:bodyPr>
          <a:lstStyle/>
          <a:p>
            <a:pPr>
              <a:lnSpc>
                <a:spcPct val="150000"/>
              </a:lnSpc>
            </a:pPr>
            <a:r>
              <a:rPr lang="en-US" altLang="zh-TW" sz="2400" b="1" dirty="0">
                <a:solidFill>
                  <a:srgbClr val="FF0000"/>
                </a:solidFill>
                <a:latin typeface="微軟正黑體" panose="020B0604030504040204" pitchFamily="34" charset="-120"/>
                <a:ea typeface="微軟正黑體" panose="020B0604030504040204" pitchFamily="34" charset="-120"/>
              </a:rPr>
              <a:t>1.</a:t>
            </a:r>
            <a:r>
              <a:rPr lang="zh-TW" altLang="en-US" sz="2400" b="1" dirty="0">
                <a:solidFill>
                  <a:srgbClr val="FF0000"/>
                </a:solidFill>
                <a:latin typeface="微軟正黑體" panose="020B0604030504040204" pitchFamily="34" charset="-120"/>
                <a:ea typeface="微軟正黑體" panose="020B0604030504040204" pitchFamily="34" charset="-120"/>
              </a:rPr>
              <a:t>每年每校至少參加跨校、跨縣市公開觀議課</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nSpc>
                <a:spcPct val="150000"/>
              </a:lnSpc>
            </a:pPr>
            <a:r>
              <a:rPr lang="en-US" altLang="zh-TW" sz="2400" b="1" dirty="0">
                <a:solidFill>
                  <a:srgbClr val="FF0000"/>
                </a:solidFill>
                <a:latin typeface="微軟正黑體" panose="020B0604030504040204" pitchFamily="34" charset="-120"/>
                <a:ea typeface="微軟正黑體" panose="020B0604030504040204" pitchFamily="34" charset="-120"/>
              </a:rPr>
              <a:t>2.</a:t>
            </a:r>
            <a:r>
              <a:rPr lang="zh-TW" altLang="en-US" sz="2400" b="1" dirty="0">
                <a:solidFill>
                  <a:srgbClr val="FF0000"/>
                </a:solidFill>
                <a:latin typeface="微軟正黑體" panose="020B0604030504040204" pitchFamily="34" charset="-120"/>
                <a:ea typeface="微軟正黑體" panose="020B0604030504040204" pitchFamily="34" charset="-120"/>
              </a:rPr>
              <a:t>每年每校至少辦理</a:t>
            </a:r>
            <a:r>
              <a:rPr lang="en-US" altLang="zh-TW" sz="2400" b="1" dirty="0">
                <a:solidFill>
                  <a:srgbClr val="FF0000"/>
                </a:solidFill>
                <a:latin typeface="微軟正黑體" panose="020B0604030504040204" pitchFamily="34" charset="-120"/>
                <a:ea typeface="微軟正黑體" panose="020B0604030504040204" pitchFamily="34" charset="-120"/>
              </a:rPr>
              <a:t>1</a:t>
            </a:r>
            <a:r>
              <a:rPr lang="zh-TW" altLang="en-US" sz="2400" b="1" dirty="0">
                <a:solidFill>
                  <a:srgbClr val="FF0000"/>
                </a:solidFill>
                <a:latin typeface="微軟正黑體" panose="020B0604030504040204" pitchFamily="34" charset="-120"/>
                <a:ea typeface="微軟正黑體" panose="020B0604030504040204" pitchFamily="34" charset="-120"/>
              </a:rPr>
              <a:t>次數位學習模式公開授課，由縣市政府管控品質</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nSpc>
                <a:spcPct val="150000"/>
              </a:lnSpc>
            </a:pPr>
            <a:r>
              <a:rPr lang="en-US" altLang="zh-TW" sz="2400" b="1" dirty="0">
                <a:solidFill>
                  <a:srgbClr val="FF0000"/>
                </a:solidFill>
                <a:latin typeface="微軟正黑體" panose="020B0604030504040204" pitchFamily="34" charset="-120"/>
                <a:ea typeface="微軟正黑體" panose="020B0604030504040204" pitchFamily="34" charset="-120"/>
              </a:rPr>
              <a:t>3.</a:t>
            </a:r>
            <a:r>
              <a:rPr lang="zh-TW" altLang="en-US" sz="2400" b="1" dirty="0">
                <a:solidFill>
                  <a:srgbClr val="FF0000"/>
                </a:solidFill>
                <a:latin typeface="微軟正黑體" panose="020B0604030504040204" pitchFamily="34" charset="-120"/>
                <a:ea typeface="微軟正黑體" panose="020B0604030504040204" pitchFamily="34" charset="-120"/>
              </a:rPr>
              <a:t>所有教師</a:t>
            </a:r>
            <a:r>
              <a:rPr lang="en-US" altLang="zh-TW" sz="2400" b="1" dirty="0">
                <a:solidFill>
                  <a:srgbClr val="FF0000"/>
                </a:solidFill>
                <a:latin typeface="微軟正黑體" panose="020B0604030504040204" pitchFamily="34" charset="-120"/>
                <a:ea typeface="微軟正黑體" panose="020B0604030504040204" pitchFamily="34" charset="-120"/>
              </a:rPr>
              <a:t>4</a:t>
            </a:r>
            <a:r>
              <a:rPr lang="zh-TW" altLang="en-US" sz="2400" b="1" dirty="0">
                <a:solidFill>
                  <a:srgbClr val="FF0000"/>
                </a:solidFill>
                <a:latin typeface="微軟正黑體" panose="020B0604030504040204" pitchFamily="34" charset="-120"/>
                <a:ea typeface="微軟正黑體" panose="020B0604030504040204" pitchFamily="34" charset="-120"/>
              </a:rPr>
              <a:t>年內須全數參加</a:t>
            </a:r>
            <a:r>
              <a:rPr lang="en-US" altLang="zh-TW" sz="2400" b="1" dirty="0">
                <a:solidFill>
                  <a:srgbClr val="FF0000"/>
                </a:solidFill>
                <a:latin typeface="微軟正黑體" panose="020B0604030504040204" pitchFamily="34" charset="-120"/>
                <a:ea typeface="微軟正黑體" panose="020B0604030504040204" pitchFamily="34" charset="-120"/>
              </a:rPr>
              <a:t>A1.</a:t>
            </a:r>
            <a:r>
              <a:rPr lang="zh-TW" altLang="en-US" sz="2400" b="1" dirty="0">
                <a:solidFill>
                  <a:srgbClr val="FF0000"/>
                </a:solidFill>
                <a:latin typeface="微軟正黑體" panose="020B0604030504040204" pitchFamily="34" charset="-120"/>
                <a:ea typeface="微軟正黑體" panose="020B0604030504040204" pitchFamily="34" charset="-120"/>
              </a:rPr>
              <a:t>數位學習工作坊</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一</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a:t>
            </a:r>
            <a:r>
              <a:rPr lang="en-US" altLang="zh-TW" sz="2400" b="1" dirty="0">
                <a:solidFill>
                  <a:srgbClr val="FF0000"/>
                </a:solidFill>
                <a:latin typeface="微軟正黑體" panose="020B0604030504040204" pitchFamily="34" charset="-120"/>
                <a:ea typeface="微軟正黑體" panose="020B0604030504040204" pitchFamily="34" charset="-120"/>
              </a:rPr>
              <a:t>A2</a:t>
            </a:r>
            <a:r>
              <a:rPr lang="zh-TW" altLang="en-US" sz="2400" b="1" dirty="0">
                <a:solidFill>
                  <a:srgbClr val="FF0000"/>
                </a:solidFill>
                <a:latin typeface="微軟正黑體" panose="020B0604030504040204" pitchFamily="34" charset="-120"/>
                <a:ea typeface="微軟正黑體" panose="020B0604030504040204" pitchFamily="34" charset="-120"/>
              </a:rPr>
              <a:t>數位學習工作坊</a:t>
            </a:r>
            <a:r>
              <a:rPr lang="en-US" altLang="zh-TW" sz="2400" b="1" dirty="0">
                <a:solidFill>
                  <a:srgbClr val="FF0000"/>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二</a:t>
            </a:r>
            <a:r>
              <a:rPr lang="en-US" altLang="zh-TW" sz="2400" b="1" dirty="0">
                <a:solidFill>
                  <a:srgbClr val="FF0000"/>
                </a:solidFill>
                <a:latin typeface="微軟正黑體" panose="020B0604030504040204" pitchFamily="34" charset="-120"/>
                <a:ea typeface="微軟正黑體" panose="020B0604030504040204" pitchFamily="34" charset="-120"/>
              </a:rPr>
              <a:t>)</a:t>
            </a:r>
            <a:endParaRPr lang="zh-TW" altLang="en-US" sz="2400" b="1" dirty="0">
              <a:solidFill>
                <a:srgbClr val="FF0000"/>
              </a:solidFill>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3223725" y="5323421"/>
            <a:ext cx="2262158" cy="646331"/>
          </a:xfrm>
          <a:prstGeom prst="rect">
            <a:avLst/>
          </a:prstGeom>
          <a:noFill/>
        </p:spPr>
        <p:txBody>
          <a:bodyPr wrap="none" rtlCol="0">
            <a:spAutoFit/>
          </a:bodyPr>
          <a:lstStyle/>
          <a:p>
            <a:r>
              <a:rPr lang="zh-TW" altLang="en-US" b="1" dirty="0">
                <a:latin typeface="微軟正黑體" panose="020B0604030504040204" pitchFamily="34" charset="-120"/>
                <a:ea typeface="微軟正黑體" panose="020B0604030504040204" pitchFamily="34" charset="-120"/>
              </a:rPr>
              <a:t>教師運用縣版課程包</a:t>
            </a:r>
            <a:endParaRPr lang="en-US" altLang="zh-TW" b="1" dirty="0">
              <a:latin typeface="微軟正黑體" panose="020B0604030504040204" pitchFamily="34" charset="-120"/>
              <a:ea typeface="微軟正黑體" panose="020B0604030504040204" pitchFamily="34" charset="-120"/>
            </a:endParaRPr>
          </a:p>
          <a:p>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教學模組</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進行教學</a:t>
            </a:r>
          </a:p>
        </p:txBody>
      </p:sp>
      <p:sp>
        <p:nvSpPr>
          <p:cNvPr id="9" name="文字方塊 8"/>
          <p:cNvSpPr txBox="1"/>
          <p:nvPr/>
        </p:nvSpPr>
        <p:spPr>
          <a:xfrm>
            <a:off x="887301" y="5299223"/>
            <a:ext cx="2262158" cy="646331"/>
          </a:xfrm>
          <a:prstGeom prst="rect">
            <a:avLst/>
          </a:prstGeom>
          <a:noFill/>
        </p:spPr>
        <p:txBody>
          <a:bodyPr wrap="none" rtlCol="0">
            <a:spAutoFit/>
          </a:bodyPr>
          <a:lstStyle/>
          <a:p>
            <a:r>
              <a:rPr lang="zh-TW" altLang="en-US" b="1" dirty="0">
                <a:latin typeface="微軟正黑體" panose="020B0604030504040204" pitchFamily="34" charset="-120"/>
                <a:ea typeface="微軟正黑體" panose="020B0604030504040204" pitchFamily="34" charset="-120"/>
              </a:rPr>
              <a:t>師生運用工具或平台</a:t>
            </a:r>
            <a:endParaRPr lang="en-US" altLang="zh-TW"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進行互動</a:t>
            </a:r>
          </a:p>
        </p:txBody>
      </p:sp>
      <p:sp>
        <p:nvSpPr>
          <p:cNvPr id="10" name="文字方塊 9"/>
          <p:cNvSpPr txBox="1"/>
          <p:nvPr/>
        </p:nvSpPr>
        <p:spPr>
          <a:xfrm>
            <a:off x="5857055" y="5323421"/>
            <a:ext cx="2262158" cy="646331"/>
          </a:xfrm>
          <a:prstGeom prst="rect">
            <a:avLst/>
          </a:prstGeom>
          <a:noFill/>
        </p:spPr>
        <p:txBody>
          <a:bodyPr wrap="none" rtlCol="0">
            <a:spAutoFit/>
          </a:bodyPr>
          <a:lstStyle/>
          <a:p>
            <a:r>
              <a:rPr lang="zh-TW" altLang="en-US" b="1" dirty="0">
                <a:latin typeface="微軟正黑體" panose="020B0604030504040204" pitchFamily="34" charset="-120"/>
                <a:ea typeface="微軟正黑體" panose="020B0604030504040204" pitchFamily="34" charset="-120"/>
              </a:rPr>
              <a:t>自主學習教學設計與</a:t>
            </a:r>
            <a:endParaRPr lang="en-US" altLang="zh-TW"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課堂實踐</a:t>
            </a:r>
          </a:p>
        </p:txBody>
      </p:sp>
      <p:sp>
        <p:nvSpPr>
          <p:cNvPr id="11" name="文字方塊 10"/>
          <p:cNvSpPr txBox="1"/>
          <p:nvPr/>
        </p:nvSpPr>
        <p:spPr>
          <a:xfrm>
            <a:off x="8303350" y="5323421"/>
            <a:ext cx="2954655" cy="923330"/>
          </a:xfrm>
          <a:prstGeom prst="rect">
            <a:avLst/>
          </a:prstGeom>
          <a:noFill/>
        </p:spPr>
        <p:txBody>
          <a:bodyPr wrap="none" rtlCol="0">
            <a:spAutoFit/>
          </a:bodyPr>
          <a:lstStyle/>
          <a:p>
            <a:r>
              <a:rPr lang="zh-TW" altLang="en-US" b="1" dirty="0">
                <a:latin typeface="微軟正黑體" panose="020B0604030504040204" pitchFamily="34" charset="-120"/>
                <a:ea typeface="微軟正黑體" panose="020B0604030504040204" pitchFamily="34" charset="-120"/>
              </a:rPr>
              <a:t>結合學校跨域第一類課程</a:t>
            </a:r>
            <a:endParaRPr lang="en-US" altLang="zh-TW"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或第四類課程計畫進行教學</a:t>
            </a:r>
            <a:endParaRPr lang="en-US" altLang="zh-TW" b="1" dirty="0">
              <a:latin typeface="微軟正黑體" panose="020B0604030504040204" pitchFamily="34" charset="-120"/>
              <a:ea typeface="微軟正黑體" panose="020B0604030504040204" pitchFamily="34" charset="-120"/>
            </a:endParaRPr>
          </a:p>
          <a:p>
            <a:endParaRPr lang="zh-TW" altLang="en-US" dirty="0"/>
          </a:p>
        </p:txBody>
      </p:sp>
      <p:sp>
        <p:nvSpPr>
          <p:cNvPr id="4" name="矩形 3"/>
          <p:cNvSpPr/>
          <p:nvPr/>
        </p:nvSpPr>
        <p:spPr>
          <a:xfrm>
            <a:off x="706582" y="2903664"/>
            <a:ext cx="9773829" cy="523220"/>
          </a:xfrm>
          <a:prstGeom prst="rect">
            <a:avLst/>
          </a:prstGeom>
        </p:spPr>
        <p:txBody>
          <a:bodyPr wrap="none">
            <a:spAutoFit/>
          </a:bodyPr>
          <a:lstStyle/>
          <a:p>
            <a:r>
              <a:rPr lang="zh-TW" altLang="en-US" sz="2800" b="1" dirty="0">
                <a:solidFill>
                  <a:srgbClr val="7030A0"/>
                </a:solidFill>
                <a:latin typeface="微軟正黑體" panose="020B0604030504040204" pitchFamily="34" charset="-120"/>
                <a:ea typeface="微軟正黑體" panose="020B0604030504040204" pitchFamily="34" charset="-120"/>
              </a:rPr>
              <a:t>非前瞻學校四年公開授課任務進程研討</a:t>
            </a:r>
            <a:r>
              <a:rPr lang="en-US" altLang="zh-TW" sz="2800" b="1" dirty="0">
                <a:solidFill>
                  <a:srgbClr val="7030A0"/>
                </a:solidFill>
                <a:latin typeface="微軟正黑體" panose="020B0604030504040204" pitchFamily="34" charset="-120"/>
                <a:ea typeface="微軟正黑體" panose="020B0604030504040204" pitchFamily="34" charset="-120"/>
              </a:rPr>
              <a:t>(</a:t>
            </a:r>
            <a:r>
              <a:rPr lang="zh-TW" altLang="en-US" sz="2800" b="1" dirty="0">
                <a:solidFill>
                  <a:srgbClr val="7030A0"/>
                </a:solidFill>
                <a:latin typeface="微軟正黑體" panose="020B0604030504040204" pitchFamily="34" charset="-120"/>
                <a:ea typeface="微軟正黑體" panose="020B0604030504040204" pitchFamily="34" charset="-120"/>
              </a:rPr>
              <a:t>依序漸進、漸入佳境</a:t>
            </a:r>
            <a:r>
              <a:rPr lang="en-US" altLang="zh-TW" sz="2800" b="1" dirty="0">
                <a:solidFill>
                  <a:srgbClr val="7030A0"/>
                </a:solidFill>
                <a:latin typeface="微軟正黑體" panose="020B0604030504040204" pitchFamily="34" charset="-120"/>
                <a:ea typeface="微軟正黑體" panose="020B0604030504040204" pitchFamily="34" charset="-120"/>
              </a:rPr>
              <a:t>)</a:t>
            </a:r>
            <a:endParaRPr lang="zh-TW" altLang="en-US" sz="2800" b="1" dirty="0">
              <a:solidFill>
                <a:srgbClr val="7030A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590780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advClick="0" advTm="4000">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DBB323-CA2B-4AAC-B16A-2A93F4D91D91}"/>
              </a:ext>
            </a:extLst>
          </p:cNvPr>
          <p:cNvSpPr>
            <a:spLocks noGrp="1"/>
          </p:cNvSpPr>
          <p:nvPr>
            <p:ph type="title"/>
          </p:nvPr>
        </p:nvSpPr>
        <p:spPr>
          <a:xfrm>
            <a:off x="621119" y="317754"/>
            <a:ext cx="10515600" cy="708301"/>
          </a:xfrm>
        </p:spPr>
        <p:txBody>
          <a:bodyPr>
            <a:noAutofit/>
          </a:bodyPr>
          <a:lstStyle/>
          <a:p>
            <a:pPr algn="ctr"/>
            <a:r>
              <a:rPr lang="zh-TW" altLang="zh-TW" sz="4000" b="1" kern="0" dirty="0">
                <a:solidFill>
                  <a:srgbClr val="7030A0"/>
                </a:solidFill>
                <a:effectLst/>
                <a:latin typeface="微軟正黑體" panose="020B0604030504040204" pitchFamily="34" charset="-120"/>
                <a:ea typeface="微軟正黑體" panose="020B0604030504040204" pitchFamily="34" charset="-120"/>
              </a:rPr>
              <a:t>數位學習</a:t>
            </a:r>
            <a:r>
              <a:rPr lang="zh-TW" altLang="en-US" sz="4000" b="1" kern="0" dirty="0">
                <a:solidFill>
                  <a:srgbClr val="7030A0"/>
                </a:solidFill>
                <a:effectLst/>
                <a:latin typeface="微軟正黑體" panose="020B0604030504040204" pitchFamily="34" charset="-120"/>
                <a:ea typeface="微軟正黑體" panose="020B0604030504040204" pitchFamily="34" charset="-120"/>
              </a:rPr>
              <a:t>專案</a:t>
            </a:r>
            <a:r>
              <a:rPr lang="zh-TW" altLang="zh-TW" sz="4000" b="1" kern="0" dirty="0">
                <a:solidFill>
                  <a:srgbClr val="7030A0"/>
                </a:solidFill>
                <a:effectLst/>
                <a:latin typeface="微軟正黑體" panose="020B0604030504040204" pitchFamily="34" charset="-120"/>
                <a:ea typeface="微軟正黑體" panose="020B0604030504040204" pitchFamily="34" charset="-120"/>
              </a:rPr>
              <a:t>辦公室</a:t>
            </a:r>
            <a:r>
              <a:rPr lang="zh-TW" altLang="en-US" sz="4000" b="1" kern="0" dirty="0">
                <a:solidFill>
                  <a:srgbClr val="7030A0"/>
                </a:solidFill>
                <a:effectLst/>
                <a:latin typeface="微軟正黑體" panose="020B0604030504040204" pitchFamily="34" charset="-120"/>
                <a:ea typeface="微軟正黑體" panose="020B0604030504040204" pitchFamily="34" charset="-120"/>
              </a:rPr>
              <a:t> </a:t>
            </a:r>
            <a:r>
              <a:rPr lang="zh-TW" altLang="en-US" sz="4000" b="1" kern="0" dirty="0">
                <a:solidFill>
                  <a:srgbClr val="7030A0"/>
                </a:solidFill>
                <a:latin typeface="微軟正黑體" panose="020B0604030504040204" pitchFamily="34" charset="-120"/>
                <a:ea typeface="微軟正黑體" panose="020B0604030504040204" pitchFamily="34" charset="-120"/>
              </a:rPr>
              <a:t> </a:t>
            </a:r>
            <a:r>
              <a:rPr lang="zh-TW" altLang="en-US" sz="4000" b="1" kern="0" dirty="0">
                <a:solidFill>
                  <a:srgbClr val="7030A0"/>
                </a:solidFill>
                <a:effectLst/>
                <a:latin typeface="微軟正黑體" panose="020B0604030504040204" pitchFamily="34" charset="-120"/>
                <a:ea typeface="微軟正黑體" panose="020B0604030504040204" pitchFamily="34" charset="-120"/>
              </a:rPr>
              <a:t>任務</a:t>
            </a:r>
            <a:endParaRPr lang="zh-TW" altLang="en-US" sz="4000" b="1" dirty="0">
              <a:solidFill>
                <a:srgbClr val="7030A0"/>
              </a:solidFill>
              <a:latin typeface="微軟正黑體" panose="020B0604030504040204" pitchFamily="34" charset="-120"/>
              <a:ea typeface="微軟正黑體" panose="020B0604030504040204" pitchFamily="34" charset="-120"/>
            </a:endParaRPr>
          </a:p>
        </p:txBody>
      </p:sp>
      <p:sp>
        <p:nvSpPr>
          <p:cNvPr id="4" name="投影片編號版面配置區 3">
            <a:extLst>
              <a:ext uri="{FF2B5EF4-FFF2-40B4-BE49-F238E27FC236}">
                <a16:creationId xmlns:a16="http://schemas.microsoft.com/office/drawing/2014/main" id="{B9628567-B1DE-4694-89EB-2B086C73445F}"/>
              </a:ext>
            </a:extLst>
          </p:cNvPr>
          <p:cNvSpPr>
            <a:spLocks noGrp="1"/>
          </p:cNvSpPr>
          <p:nvPr>
            <p:ph type="sldNum" sz="quarter" idx="12"/>
          </p:nvPr>
        </p:nvSpPr>
        <p:spPr/>
        <p:txBody>
          <a:bodyPr/>
          <a:lstStyle/>
          <a:p>
            <a:fld id="{027F88FA-95D8-A04F-8E36-24DD1F38BB56}" type="slidenum">
              <a:rPr kumimoji="1" lang="zh-TW" altLang="en-US" smtClean="0"/>
              <a:t>34</a:t>
            </a:fld>
            <a:endParaRPr kumimoji="1" lang="zh-TW" altLang="en-US"/>
          </a:p>
        </p:txBody>
      </p:sp>
      <p:sp>
        <p:nvSpPr>
          <p:cNvPr id="6" name="文字方塊 5">
            <a:extLst>
              <a:ext uri="{FF2B5EF4-FFF2-40B4-BE49-F238E27FC236}">
                <a16:creationId xmlns:a16="http://schemas.microsoft.com/office/drawing/2014/main" id="{E92E480A-BFC6-4658-AF51-82A1E507A6DE}"/>
              </a:ext>
            </a:extLst>
          </p:cNvPr>
          <p:cNvSpPr txBox="1"/>
          <p:nvPr/>
        </p:nvSpPr>
        <p:spPr>
          <a:xfrm>
            <a:off x="0" y="1439256"/>
            <a:ext cx="11444140" cy="3662541"/>
          </a:xfrm>
          <a:prstGeom prst="rect">
            <a:avLst/>
          </a:prstGeom>
          <a:noFill/>
        </p:spPr>
        <p:txBody>
          <a:bodyPr wrap="square">
            <a:spAutoFit/>
          </a:bodyPr>
          <a:lstStyle/>
          <a:p>
            <a:pPr marL="1143000" lvl="2" indent="-228600" algn="just">
              <a:buFont typeface="+mj-lt"/>
              <a:buAutoNum type="arabicParenBoth"/>
            </a:pPr>
            <a:r>
              <a:rPr lang="zh-TW" altLang="zh-TW" sz="2400" b="1" kern="0" dirty="0">
                <a:effectLst/>
                <a:latin typeface="微軟正黑體" panose="020B0604030504040204" pitchFamily="34" charset="-120"/>
                <a:ea typeface="微軟正黑體" panose="020B0604030504040204" pitchFamily="34" charset="-120"/>
              </a:rPr>
              <a:t>行政推動</a:t>
            </a:r>
            <a:r>
              <a:rPr lang="zh-TW" altLang="en-US" sz="2400" b="1" kern="0" dirty="0">
                <a:effectLst/>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整合</a:t>
            </a:r>
            <a:r>
              <a:rPr lang="zh-TW" altLang="en-US" sz="2400" b="1" dirty="0">
                <a:latin typeface="微軟正黑體" panose="020B0604030504040204" pitchFamily="34" charset="-120"/>
                <a:ea typeface="微軟正黑體" panose="020B0604030504040204" pitchFamily="34" charset="-120"/>
              </a:rPr>
              <a:t>數位教學資源、</a:t>
            </a:r>
            <a:r>
              <a:rPr lang="zh-TW" altLang="en-US" sz="2400" b="1" dirty="0">
                <a:solidFill>
                  <a:srgbClr val="FF0000"/>
                </a:solidFill>
                <a:latin typeface="微軟正黑體" panose="020B0604030504040204" pitchFamily="34" charset="-120"/>
                <a:ea typeface="微軟正黑體" panose="020B0604030504040204" pitchFamily="34" charset="-120"/>
              </a:rPr>
              <a:t>結合</a:t>
            </a:r>
            <a:r>
              <a:rPr lang="zh-TW" altLang="en-US" sz="2400" b="1" dirty="0">
                <a:latin typeface="微軟正黑體" panose="020B0604030504040204" pitchFamily="34" charset="-120"/>
                <a:ea typeface="微軟正黑體" panose="020B0604030504040204" pitchFamily="34" charset="-120"/>
              </a:rPr>
              <a:t>數位公私力量、</a:t>
            </a:r>
            <a:r>
              <a:rPr lang="zh-TW" altLang="en-US" sz="2400" b="1" dirty="0">
                <a:solidFill>
                  <a:srgbClr val="FF0000"/>
                </a:solidFill>
                <a:latin typeface="微軟正黑體" panose="020B0604030504040204" pitchFamily="34" charset="-120"/>
                <a:ea typeface="微軟正黑體" panose="020B0604030504040204" pitchFamily="34" charset="-120"/>
              </a:rPr>
              <a:t>統合</a:t>
            </a:r>
            <a:r>
              <a:rPr lang="zh-TW" altLang="en-US" sz="2400" b="1" dirty="0">
                <a:latin typeface="微軟正黑體" panose="020B0604030504040204" pitchFamily="34" charset="-120"/>
                <a:ea typeface="微軟正黑體" panose="020B0604030504040204" pitchFamily="34" charset="-120"/>
              </a:rPr>
              <a:t>數位學習效益</a:t>
            </a:r>
            <a:endParaRPr lang="zh-TW" altLang="zh-TW" sz="2400" b="1" kern="100" dirty="0">
              <a:effectLst/>
              <a:latin typeface="微軟正黑體" panose="020B0604030504040204" pitchFamily="34" charset="-120"/>
              <a:ea typeface="微軟正黑體" panose="020B0604030504040204" pitchFamily="34" charset="-120"/>
            </a:endParaRPr>
          </a:p>
          <a:p>
            <a:pPr marL="1143000" lvl="2" indent="-228600" algn="just">
              <a:spcBef>
                <a:spcPts val="1200"/>
              </a:spcBef>
              <a:spcAft>
                <a:spcPts val="0"/>
              </a:spcAft>
              <a:buFont typeface="+mj-lt"/>
              <a:buAutoNum type="arabicParenBoth"/>
            </a:pPr>
            <a:r>
              <a:rPr lang="zh-TW" altLang="zh-TW" sz="2400" b="1" kern="0" dirty="0">
                <a:effectLst/>
                <a:latin typeface="微軟正黑體" panose="020B0604030504040204" pitchFamily="34" charset="-120"/>
                <a:ea typeface="微軟正黑體" panose="020B0604030504040204" pitchFamily="34" charset="-120"/>
              </a:rPr>
              <a:t>輔導與增能</a:t>
            </a:r>
            <a:r>
              <a:rPr lang="zh-TW" altLang="en-US" sz="2400" b="1" kern="0" dirty="0">
                <a:effectLst/>
                <a:latin typeface="微軟正黑體" panose="020B0604030504040204" pitchFamily="34" charset="-120"/>
                <a:ea typeface="微軟正黑體" panose="020B0604030504040204" pitchFamily="34" charset="-120"/>
              </a:rPr>
              <a:t>：</a:t>
            </a:r>
            <a:r>
              <a:rPr lang="zh-TW" altLang="zh-TW" sz="2400" b="1" dirty="0">
                <a:effectLst/>
                <a:latin typeface="微軟正黑體" panose="020B0604030504040204" pitchFamily="34" charset="-120"/>
                <a:ea typeface="微軟正黑體" panose="020B0604030504040204" pitchFamily="34" charset="-120"/>
                <a:cs typeface="Times New Roman" panose="02020603050405020304" pitchFamily="18" charset="0"/>
              </a:rPr>
              <a:t>組成輔導團隊，並辦理到校輔導</a:t>
            </a:r>
            <a:r>
              <a:rPr lang="zh-TW" altLang="en-US" sz="2400" b="1"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400" b="1" dirty="0">
                <a:effectLst/>
                <a:latin typeface="微軟正黑體" panose="020B0604030504040204" pitchFamily="34" charset="-120"/>
                <a:ea typeface="微軟正黑體" panose="020B0604030504040204" pitchFamily="34" charset="-120"/>
                <a:cs typeface="Times New Roman" panose="02020603050405020304" pitchFamily="18" charset="0"/>
              </a:rPr>
              <a:t>辦理教師增能</a:t>
            </a:r>
            <a:r>
              <a:rPr lang="zh-TW" altLang="en-US" sz="2400" b="1"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2400" b="1" kern="100" dirty="0">
              <a:effectLst/>
              <a:latin typeface="微軟正黑體" panose="020B0604030504040204" pitchFamily="34" charset="-120"/>
              <a:ea typeface="微軟正黑體" panose="020B0604030504040204" pitchFamily="34" charset="-120"/>
            </a:endParaRPr>
          </a:p>
          <a:p>
            <a:pPr marL="1143000" lvl="2" indent="-228600" algn="just">
              <a:spcBef>
                <a:spcPts val="1200"/>
              </a:spcBef>
              <a:spcAft>
                <a:spcPts val="0"/>
              </a:spcAft>
              <a:buFont typeface="+mj-lt"/>
              <a:buAutoNum type="arabicParenBoth"/>
            </a:pPr>
            <a:r>
              <a:rPr lang="zh-TW" altLang="zh-TW" sz="2400" b="1" kern="0" dirty="0">
                <a:effectLst/>
                <a:latin typeface="微軟正黑體" panose="020B0604030504040204" pitchFamily="34" charset="-120"/>
                <a:ea typeface="微軟正黑體" panose="020B0604030504040204" pitchFamily="34" charset="-120"/>
              </a:rPr>
              <a:t>成效評估</a:t>
            </a:r>
            <a:r>
              <a:rPr lang="zh-TW" altLang="en-US" sz="2400" b="1" kern="0" dirty="0">
                <a:effectLst/>
                <a:latin typeface="微軟正黑體" panose="020B0604030504040204" pitchFamily="34" charset="-120"/>
                <a:ea typeface="微軟正黑體" panose="020B0604030504040204" pitchFamily="34" charset="-120"/>
              </a:rPr>
              <a:t>：本縣數位學習運用於學生學習、教師教學之成效。</a:t>
            </a:r>
            <a:endParaRPr lang="zh-TW" altLang="zh-TW" sz="2400" b="1" kern="100" dirty="0">
              <a:effectLst/>
              <a:latin typeface="微軟正黑體" panose="020B0604030504040204" pitchFamily="34" charset="-120"/>
              <a:ea typeface="微軟正黑體" panose="020B0604030504040204" pitchFamily="34" charset="-120"/>
            </a:endParaRPr>
          </a:p>
          <a:p>
            <a:pPr marL="1143000" lvl="2" indent="-228600" algn="just">
              <a:spcBef>
                <a:spcPts val="1200"/>
              </a:spcBef>
              <a:buFont typeface="+mj-lt"/>
              <a:buAutoNum type="arabicParenBoth"/>
            </a:pPr>
            <a:r>
              <a:rPr lang="zh-TW" altLang="zh-TW" sz="2400" b="1" kern="0" dirty="0">
                <a:effectLst/>
                <a:latin typeface="微軟正黑體" panose="020B0604030504040204" pitchFamily="34" charset="-120"/>
                <a:ea typeface="微軟正黑體" panose="020B0604030504040204" pitchFamily="34" charset="-120"/>
              </a:rPr>
              <a:t>資訊與網路</a:t>
            </a:r>
            <a:r>
              <a:rPr lang="zh-TW" altLang="en-US" sz="2400" b="1" kern="0" dirty="0">
                <a:effectLst/>
                <a:latin typeface="微軟正黑體" panose="020B0604030504040204" pitchFamily="34" charset="-120"/>
                <a:ea typeface="微軟正黑體" panose="020B0604030504040204" pitchFamily="34" charset="-120"/>
              </a:rPr>
              <a:t>：</a:t>
            </a:r>
            <a:r>
              <a:rPr lang="zh-TW" altLang="zh-TW" sz="2400" b="1" kern="0" dirty="0">
                <a:effectLst/>
                <a:latin typeface="微軟正黑體" panose="020B0604030504040204" pitchFamily="34" charset="-120"/>
                <a:ea typeface="微軟正黑體" panose="020B0604030504040204" pitchFamily="34" charset="-120"/>
              </a:rPr>
              <a:t>協助學校網路規劃與調校、硬體操作、數位學習平臺使用、安排技術人力入校協助；疫情居家教學與學習時，提供親師生軟硬體技術與操作諮詢服務。</a:t>
            </a:r>
            <a:endParaRPr lang="zh-TW" altLang="zh-TW" sz="2400" b="1" kern="100" dirty="0">
              <a:effectLst/>
              <a:latin typeface="微軟正黑體" panose="020B0604030504040204" pitchFamily="34" charset="-120"/>
              <a:ea typeface="微軟正黑體" panose="020B0604030504040204" pitchFamily="34" charset="-120"/>
            </a:endParaRPr>
          </a:p>
          <a:p>
            <a:pPr marL="1143000" lvl="2" indent="-228600" algn="just">
              <a:spcBef>
                <a:spcPts val="1200"/>
              </a:spcBef>
              <a:spcAft>
                <a:spcPts val="0"/>
              </a:spcAft>
              <a:buFont typeface="+mj-lt"/>
              <a:buAutoNum type="arabicParenBoth"/>
            </a:pPr>
            <a:r>
              <a:rPr lang="zh-TW" altLang="en-US" sz="2400" b="1" kern="0" dirty="0">
                <a:effectLst/>
                <a:latin typeface="微軟正黑體" panose="020B0604030504040204" pitchFamily="34" charset="-120"/>
                <a:ea typeface="微軟正黑體" panose="020B0604030504040204" pitchFamily="34" charset="-120"/>
              </a:rPr>
              <a:t>整合本縣數位相關學習活動與數位素養培育，協助</a:t>
            </a:r>
            <a:r>
              <a:rPr lang="zh-TW" altLang="zh-TW" sz="2400" b="1" kern="0" dirty="0">
                <a:effectLst/>
                <a:latin typeface="微軟正黑體" panose="020B0604030504040204" pitchFamily="34" charset="-120"/>
                <a:ea typeface="微軟正黑體" panose="020B0604030504040204" pitchFamily="34" charset="-120"/>
              </a:rPr>
              <a:t>教育部「推動中小學數位學習精進方案」中</a:t>
            </a:r>
            <a:r>
              <a:rPr lang="en-US" altLang="zh-TW" sz="2400" b="1" kern="0" dirty="0">
                <a:effectLst/>
                <a:latin typeface="微軟正黑體" panose="020B0604030504040204" pitchFamily="34" charset="-120"/>
                <a:ea typeface="微軟正黑體" panose="020B0604030504040204" pitchFamily="34" charset="-120"/>
              </a:rPr>
              <a:t>BYOD</a:t>
            </a:r>
            <a:r>
              <a:rPr lang="zh-TW" altLang="zh-TW" sz="2400" b="1" kern="0" dirty="0">
                <a:effectLst/>
                <a:latin typeface="微軟正黑體" panose="020B0604030504040204" pitchFamily="34" charset="-120"/>
                <a:ea typeface="微軟正黑體" panose="020B0604030504040204" pitchFamily="34" charset="-120"/>
              </a:rPr>
              <a:t>、</a:t>
            </a:r>
            <a:r>
              <a:rPr lang="en-US" altLang="zh-TW" sz="2400" b="1" kern="0" dirty="0">
                <a:effectLst/>
                <a:latin typeface="微軟正黑體" panose="020B0604030504040204" pitchFamily="34" charset="-120"/>
                <a:ea typeface="微軟正黑體" panose="020B0604030504040204" pitchFamily="34" charset="-120"/>
              </a:rPr>
              <a:t>THSD</a:t>
            </a:r>
            <a:r>
              <a:rPr lang="zh-TW" altLang="zh-TW" sz="2400" b="1" kern="0" dirty="0">
                <a:effectLst/>
                <a:latin typeface="微軟正黑體" panose="020B0604030504040204" pitchFamily="34" charset="-120"/>
                <a:ea typeface="微軟正黑體" panose="020B0604030504040204" pitchFamily="34" charset="-120"/>
              </a:rPr>
              <a:t>、學習扶助或數位學伴計畫等相關計畫。</a:t>
            </a:r>
            <a:endParaRPr lang="zh-TW" altLang="zh-TW" sz="2400" b="1" kern="100" dirty="0">
              <a:effectLst/>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C07F7055-0477-40EA-ACF1-B8ED6D6B5FAB}"/>
              </a:ext>
            </a:extLst>
          </p:cNvPr>
          <p:cNvSpPr txBox="1"/>
          <p:nvPr/>
        </p:nvSpPr>
        <p:spPr>
          <a:xfrm>
            <a:off x="2516172" y="5234078"/>
            <a:ext cx="7325412" cy="1015663"/>
          </a:xfrm>
          <a:prstGeom prst="rect">
            <a:avLst/>
          </a:prstGeom>
          <a:noFill/>
        </p:spPr>
        <p:txBody>
          <a:bodyPr wrap="square">
            <a:spAutoFit/>
          </a:bodyPr>
          <a:lstStyle/>
          <a:p>
            <a:r>
              <a:rPr lang="zh-TW" altLang="en-US" sz="2000" b="1" i="0" dirty="0">
                <a:solidFill>
                  <a:srgbClr val="4D5156"/>
                </a:solidFill>
                <a:effectLst/>
                <a:latin typeface="arial" panose="020B0604020202020204" pitchFamily="34" charset="0"/>
              </a:rPr>
              <a:t>註</a:t>
            </a:r>
            <a:r>
              <a:rPr lang="en-US" altLang="zh-TW" sz="2000" b="1" i="0" dirty="0">
                <a:solidFill>
                  <a:srgbClr val="4D5156"/>
                </a:solidFill>
                <a:effectLst/>
                <a:latin typeface="arial" panose="020B0604020202020204" pitchFamily="34" charset="0"/>
              </a:rPr>
              <a:t>1</a:t>
            </a:r>
            <a:r>
              <a:rPr lang="zh-TW" altLang="en-US" sz="2000" b="1" i="0" dirty="0">
                <a:solidFill>
                  <a:srgbClr val="4D5156"/>
                </a:solidFill>
                <a:effectLst/>
                <a:latin typeface="arial" panose="020B0604020202020204" pitchFamily="34" charset="0"/>
              </a:rPr>
              <a:t>：帶載具到校學習</a:t>
            </a:r>
            <a:r>
              <a:rPr lang="en-US" altLang="zh-TW" sz="2000" b="1" i="0" dirty="0">
                <a:solidFill>
                  <a:srgbClr val="4D5156"/>
                </a:solidFill>
                <a:effectLst/>
                <a:latin typeface="arial" panose="020B0604020202020204" pitchFamily="34" charset="0"/>
              </a:rPr>
              <a:t> (</a:t>
            </a:r>
            <a:r>
              <a:rPr lang="en-US" altLang="zh-TW" sz="2000" b="1" dirty="0">
                <a:solidFill>
                  <a:srgbClr val="EA4335"/>
                </a:solidFill>
                <a:latin typeface="arial" panose="020B0604020202020204" pitchFamily="34" charset="0"/>
              </a:rPr>
              <a:t>BYOD</a:t>
            </a:r>
            <a:r>
              <a:rPr lang="zh-TW" altLang="en-US" sz="2000" b="1" dirty="0">
                <a:solidFill>
                  <a:srgbClr val="EA4335"/>
                </a:solidFill>
                <a:latin typeface="arial" panose="020B0604020202020204" pitchFamily="34" charset="0"/>
              </a:rPr>
              <a:t>，</a:t>
            </a:r>
            <a:r>
              <a:rPr lang="en-US" altLang="zh-TW" sz="2000" b="1" i="0" dirty="0">
                <a:solidFill>
                  <a:srgbClr val="4D5156"/>
                </a:solidFill>
                <a:effectLst/>
                <a:latin typeface="arial" panose="020B0604020202020204" pitchFamily="34" charset="0"/>
              </a:rPr>
              <a:t>Bring Your Own Device)</a:t>
            </a:r>
            <a:r>
              <a:rPr lang="zh-TW" altLang="en-US" sz="2000" b="1" i="0" dirty="0">
                <a:solidFill>
                  <a:srgbClr val="4D5156"/>
                </a:solidFill>
                <a:effectLst/>
                <a:latin typeface="arial" panose="020B0604020202020204" pitchFamily="34" charset="0"/>
              </a:rPr>
              <a:t>，</a:t>
            </a:r>
            <a:endParaRPr lang="en-US" altLang="zh-TW" sz="2000" b="1" i="0" dirty="0">
              <a:solidFill>
                <a:srgbClr val="4D5156"/>
              </a:solidFill>
              <a:effectLst/>
              <a:latin typeface="arial" panose="020B0604020202020204" pitchFamily="34" charset="0"/>
            </a:endParaRPr>
          </a:p>
          <a:p>
            <a:r>
              <a:rPr lang="zh-TW" altLang="en-US" sz="2000" b="1" i="0" dirty="0">
                <a:solidFill>
                  <a:srgbClr val="4D5156"/>
                </a:solidFill>
                <a:effectLst/>
                <a:latin typeface="arial" panose="020B0604020202020204" pitchFamily="34" charset="0"/>
              </a:rPr>
              <a:t>註</a:t>
            </a:r>
            <a:r>
              <a:rPr lang="en-US" altLang="zh-TW" sz="2000" b="1" i="0" dirty="0">
                <a:solidFill>
                  <a:srgbClr val="4D5156"/>
                </a:solidFill>
                <a:effectLst/>
                <a:latin typeface="arial" panose="020B0604020202020204" pitchFamily="34" charset="0"/>
              </a:rPr>
              <a:t>2</a:t>
            </a:r>
            <a:r>
              <a:rPr lang="zh-TW" altLang="en-US" sz="2000" b="1" i="0" dirty="0">
                <a:solidFill>
                  <a:srgbClr val="4D5156"/>
                </a:solidFill>
                <a:effectLst/>
                <a:latin typeface="arial" panose="020B0604020202020204" pitchFamily="34" charset="0"/>
              </a:rPr>
              <a:t>：帶載具回家學習（</a:t>
            </a:r>
            <a:r>
              <a:rPr lang="en-US" altLang="zh-TW" sz="2000" b="1" i="0" dirty="0">
                <a:solidFill>
                  <a:srgbClr val="EA4335"/>
                </a:solidFill>
                <a:effectLst/>
                <a:latin typeface="arial" panose="020B0604020202020204" pitchFamily="34" charset="0"/>
              </a:rPr>
              <a:t>THSD</a:t>
            </a:r>
            <a:r>
              <a:rPr lang="zh-TW" altLang="en-US" sz="2000" b="1" i="0" dirty="0">
                <a:solidFill>
                  <a:srgbClr val="4D5156"/>
                </a:solidFill>
                <a:effectLst/>
                <a:latin typeface="arial" panose="020B0604020202020204" pitchFamily="34" charset="0"/>
              </a:rPr>
              <a:t>，</a:t>
            </a:r>
            <a:r>
              <a:rPr lang="en-US" altLang="zh-TW" sz="2000" b="1" i="0" dirty="0">
                <a:solidFill>
                  <a:srgbClr val="4D5156"/>
                </a:solidFill>
                <a:effectLst/>
                <a:latin typeface="arial" panose="020B0604020202020204" pitchFamily="34" charset="0"/>
              </a:rPr>
              <a:t>Take-Home Student Device</a:t>
            </a:r>
            <a:r>
              <a:rPr lang="zh-TW" altLang="en-US" sz="2000" b="1" i="0" dirty="0">
                <a:solidFill>
                  <a:srgbClr val="4D5156"/>
                </a:solidFill>
                <a:effectLst/>
                <a:latin typeface="arial" panose="020B0604020202020204" pitchFamily="34" charset="0"/>
              </a:rPr>
              <a:t>）</a:t>
            </a:r>
            <a:endParaRPr lang="en-US" altLang="zh-TW" sz="2000" b="1" i="0" dirty="0">
              <a:solidFill>
                <a:srgbClr val="4D5156"/>
              </a:solidFill>
              <a:effectLst/>
              <a:latin typeface="arial" panose="020B0604020202020204" pitchFamily="34" charset="0"/>
            </a:endParaRPr>
          </a:p>
          <a:p>
            <a:endParaRPr lang="zh-TW" altLang="en-US" sz="2000" b="1" dirty="0"/>
          </a:p>
        </p:txBody>
      </p:sp>
    </p:spTree>
    <p:extLst>
      <p:ext uri="{BB962C8B-B14F-4D97-AF65-F5344CB8AC3E}">
        <p14:creationId xmlns:p14="http://schemas.microsoft.com/office/powerpoint/2010/main" val="3622211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7B852FF-73A1-466B-B6E9-A9D67F426C47}"/>
              </a:ext>
            </a:extLst>
          </p:cNvPr>
          <p:cNvSpPr>
            <a:spLocks noGrp="1"/>
          </p:cNvSpPr>
          <p:nvPr>
            <p:ph type="title"/>
          </p:nvPr>
        </p:nvSpPr>
        <p:spPr>
          <a:xfrm>
            <a:off x="601744" y="2368259"/>
            <a:ext cx="560896" cy="1060741"/>
          </a:xfrm>
        </p:spPr>
        <p:txBody>
          <a:bodyPr>
            <a:normAutofit fontScale="90000"/>
          </a:bodyPr>
          <a:lstStyle/>
          <a:p>
            <a:r>
              <a:rPr lang="zh-TW" altLang="en-US" b="1" dirty="0"/>
              <a:t>數位學習專案辦公室執行目標</a:t>
            </a:r>
          </a:p>
        </p:txBody>
      </p:sp>
      <p:graphicFrame>
        <p:nvGraphicFramePr>
          <p:cNvPr id="5" name="資料庫圖表 4">
            <a:extLst>
              <a:ext uri="{FF2B5EF4-FFF2-40B4-BE49-F238E27FC236}">
                <a16:creationId xmlns:a16="http://schemas.microsoft.com/office/drawing/2014/main" id="{4386A43F-8E4B-44B2-B7B4-56A06F9B2FCF}"/>
              </a:ext>
            </a:extLst>
          </p:cNvPr>
          <p:cNvGraphicFramePr/>
          <p:nvPr/>
        </p:nvGraphicFramePr>
        <p:xfrm>
          <a:off x="1630837" y="282805"/>
          <a:ext cx="9398523" cy="51941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a:extLst>
              <a:ext uri="{FF2B5EF4-FFF2-40B4-BE49-F238E27FC236}">
                <a16:creationId xmlns:a16="http://schemas.microsoft.com/office/drawing/2014/main" id="{9BC88A13-DA68-4D85-BA4C-DE9478D0C17B}"/>
              </a:ext>
            </a:extLst>
          </p:cNvPr>
          <p:cNvSpPr>
            <a:spLocks noGrp="1"/>
          </p:cNvSpPr>
          <p:nvPr>
            <p:ph type="sldNum" sz="quarter" idx="12"/>
          </p:nvPr>
        </p:nvSpPr>
        <p:spPr/>
        <p:txBody>
          <a:bodyPr/>
          <a:lstStyle/>
          <a:p>
            <a:fld id="{027F88FA-95D8-A04F-8E36-24DD1F38BB56}" type="slidenum">
              <a:rPr kumimoji="1" lang="zh-TW" altLang="en-US" smtClean="0"/>
              <a:t>35</a:t>
            </a:fld>
            <a:endParaRPr kumimoji="1" lang="zh-TW" altLang="en-US" dirty="0"/>
          </a:p>
        </p:txBody>
      </p:sp>
      <p:sp>
        <p:nvSpPr>
          <p:cNvPr id="6" name="箭號: 有線條的向右箭號 5">
            <a:extLst>
              <a:ext uri="{FF2B5EF4-FFF2-40B4-BE49-F238E27FC236}">
                <a16:creationId xmlns:a16="http://schemas.microsoft.com/office/drawing/2014/main" id="{BDF4DEAA-F315-49B2-B4DE-924E879378E8}"/>
              </a:ext>
            </a:extLst>
          </p:cNvPr>
          <p:cNvSpPr/>
          <p:nvPr/>
        </p:nvSpPr>
        <p:spPr>
          <a:xfrm rot="20881646">
            <a:off x="1801211" y="3782417"/>
            <a:ext cx="7175906" cy="2172100"/>
          </a:xfrm>
          <a:prstGeom prst="stripedRightArrow">
            <a:avLst/>
          </a:prstGeom>
          <a:solidFill>
            <a:srgbClr val="FFFF00"/>
          </a:solidFill>
          <a:effectLst>
            <a:outerShdw blurRad="76200" dir="13500000" sy="23000" kx="1200000" algn="br" rotWithShape="0">
              <a:prstClr val="black">
                <a:alpha val="2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6000" b="1" dirty="0">
                <a:solidFill>
                  <a:srgbClr val="7030A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數   位  教  學  力</a:t>
            </a:r>
          </a:p>
        </p:txBody>
      </p:sp>
      <p:sp>
        <p:nvSpPr>
          <p:cNvPr id="7" name="矩形 6">
            <a:extLst>
              <a:ext uri="{FF2B5EF4-FFF2-40B4-BE49-F238E27FC236}">
                <a16:creationId xmlns:a16="http://schemas.microsoft.com/office/drawing/2014/main" id="{ACFC2D9A-A9C6-417C-A39F-5B74AB7D5EBD}"/>
              </a:ext>
            </a:extLst>
          </p:cNvPr>
          <p:cNvSpPr/>
          <p:nvPr/>
        </p:nvSpPr>
        <p:spPr>
          <a:xfrm>
            <a:off x="8266522" y="1178351"/>
            <a:ext cx="1715678" cy="54675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68256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21B2B27B-1EFE-7348-AB30-10454EE1BB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7FE3F86E-162E-C14C-9900-2EE1F88DFF55}"/>
              </a:ext>
            </a:extLst>
          </p:cNvPr>
          <p:cNvSpPr>
            <a:spLocks noGrp="1"/>
          </p:cNvSpPr>
          <p:nvPr>
            <p:ph type="title"/>
          </p:nvPr>
        </p:nvSpPr>
        <p:spPr>
          <a:xfrm>
            <a:off x="314227" y="114189"/>
            <a:ext cx="11877773" cy="4415392"/>
          </a:xfrm>
        </p:spPr>
        <p:txBody>
          <a:bodyPr>
            <a:normAutofit/>
          </a:bodyPr>
          <a:lstStyle/>
          <a:p>
            <a:pPr algn="ctr">
              <a:lnSpc>
                <a:spcPct val="150000"/>
              </a:lnSpc>
            </a:pPr>
            <a:r>
              <a:rPr kumimoji="1" lang="zh-TW" altLang="en-US" sz="5400" b="1" dirty="0">
                <a:solidFill>
                  <a:srgbClr val="7030A0"/>
                </a:solidFill>
              </a:rPr>
              <a:t>嘉義縣數位學習專案辦公室</a:t>
            </a:r>
            <a:br>
              <a:rPr kumimoji="1" lang="en-US" altLang="zh-TW" sz="3600" dirty="0"/>
            </a:br>
            <a:r>
              <a:rPr kumimoji="1" lang="zh-TW" altLang="en-US" sz="3600" b="1" dirty="0"/>
              <a:t>嘉義縣教育 </a:t>
            </a:r>
            <a:r>
              <a:rPr kumimoji="1" lang="zh-TW" altLang="en-US" sz="3600" b="1" dirty="0">
                <a:solidFill>
                  <a:srgbClr val="FF0000"/>
                </a:solidFill>
              </a:rPr>
              <a:t>專屬</a:t>
            </a:r>
            <a:br>
              <a:rPr kumimoji="1" lang="en-US" altLang="zh-TW" sz="3600" b="1" dirty="0"/>
            </a:br>
            <a:r>
              <a:rPr kumimoji="1" lang="zh-TW" altLang="en-US" sz="3600" b="1" dirty="0">
                <a:solidFill>
                  <a:srgbClr val="7030A0"/>
                </a:solidFill>
              </a:rPr>
              <a:t>也專屬於每一個想要為教育付出的人</a:t>
            </a:r>
          </a:p>
        </p:txBody>
      </p:sp>
      <p:pic>
        <p:nvPicPr>
          <p:cNvPr id="5" name="圖片 4">
            <a:extLst>
              <a:ext uri="{FF2B5EF4-FFF2-40B4-BE49-F238E27FC236}">
                <a16:creationId xmlns:a16="http://schemas.microsoft.com/office/drawing/2014/main" id="{CB932529-BD22-449B-B80D-FD66C4049D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9386" y="284028"/>
            <a:ext cx="1084287" cy="1069274"/>
          </a:xfrm>
          <a:prstGeom prst="rect">
            <a:avLst/>
          </a:prstGeom>
        </p:spPr>
      </p:pic>
      <p:pic>
        <p:nvPicPr>
          <p:cNvPr id="6" name="圖片 5">
            <a:extLst>
              <a:ext uri="{FF2B5EF4-FFF2-40B4-BE49-F238E27FC236}">
                <a16:creationId xmlns:a16="http://schemas.microsoft.com/office/drawing/2014/main" id="{6B29CF30-6D83-41A3-9050-76D13CA219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06812" y="1"/>
            <a:ext cx="1285188" cy="1285188"/>
          </a:xfrm>
          <a:prstGeom prst="rect">
            <a:avLst/>
          </a:prstGeom>
        </p:spPr>
      </p:pic>
      <p:sp>
        <p:nvSpPr>
          <p:cNvPr id="7" name="文字方塊 6">
            <a:extLst>
              <a:ext uri="{FF2B5EF4-FFF2-40B4-BE49-F238E27FC236}">
                <a16:creationId xmlns:a16="http://schemas.microsoft.com/office/drawing/2014/main" id="{AD360ABD-F5DC-46BC-8BF8-8D99B8F7AD32}"/>
              </a:ext>
            </a:extLst>
          </p:cNvPr>
          <p:cNvSpPr txBox="1"/>
          <p:nvPr/>
        </p:nvSpPr>
        <p:spPr>
          <a:xfrm>
            <a:off x="1745530" y="4445806"/>
            <a:ext cx="8474697" cy="1292662"/>
          </a:xfrm>
          <a:prstGeom prst="rect">
            <a:avLst/>
          </a:prstGeom>
          <a:noFill/>
        </p:spPr>
        <p:txBody>
          <a:bodyPr wrap="square">
            <a:spAutoFit/>
          </a:bodyPr>
          <a:lstStyle/>
          <a:p>
            <a:r>
              <a:rPr kumimoji="1" lang="zh-TW" altLang="en-US" sz="2000" b="1" dirty="0">
                <a:latin typeface="微軟正黑體" panose="020B0604030504040204" pitchFamily="34" charset="-120"/>
                <a:ea typeface="微軟正黑體" panose="020B0604030504040204" pitchFamily="34" charset="-120"/>
              </a:rPr>
              <a:t>嘉義縣數位學習專案辦公室官網：</a:t>
            </a:r>
            <a:r>
              <a:rPr kumimoji="1" lang="en-US" altLang="zh-TW" sz="2000" b="1" dirty="0">
                <a:latin typeface="微軟正黑體" panose="020B0604030504040204" pitchFamily="34" charset="-120"/>
                <a:ea typeface="微軟正黑體" panose="020B0604030504040204" pitchFamily="34" charset="-120"/>
                <a:hlinkClick r:id="rId5"/>
              </a:rPr>
              <a:t>https://dlo.cyc.edu.tw</a:t>
            </a:r>
            <a:br>
              <a:rPr kumimoji="1" lang="en-US" altLang="zh-TW" sz="2000" b="1" dirty="0">
                <a:latin typeface="微軟正黑體" panose="020B0604030504040204" pitchFamily="34" charset="-120"/>
                <a:ea typeface="微軟正黑體" panose="020B0604030504040204" pitchFamily="34" charset="-120"/>
              </a:rPr>
            </a:br>
            <a:br>
              <a:rPr kumimoji="1" lang="en-US" altLang="zh-TW" sz="2000" b="1" dirty="0">
                <a:latin typeface="微軟正黑體" panose="020B0604030504040204" pitchFamily="34" charset="-120"/>
                <a:ea typeface="微軟正黑體" panose="020B0604030504040204" pitchFamily="34" charset="-120"/>
              </a:rPr>
            </a:br>
            <a:r>
              <a:rPr kumimoji="1" lang="zh-TW" altLang="en-US" sz="2000" b="1" dirty="0">
                <a:latin typeface="微軟正黑體" panose="020B0604030504040204" pitchFamily="34" charset="-120"/>
                <a:ea typeface="微軟正黑體" panose="020B0604030504040204" pitchFamily="34" charset="-120"/>
              </a:rPr>
              <a:t>嘉義縣數位學習專案辦公室專用信箱：</a:t>
            </a:r>
            <a:r>
              <a:rPr kumimoji="1" lang="en-US" altLang="zh-TW" sz="2000" b="1" dirty="0">
                <a:latin typeface="微軟正黑體" panose="020B0604030504040204" pitchFamily="34" charset="-120"/>
                <a:ea typeface="微軟正黑體" panose="020B0604030504040204" pitchFamily="34" charset="-120"/>
                <a:hlinkClick r:id="rId6"/>
              </a:rPr>
              <a:t>dlo@mail.cyc.edu.tw</a:t>
            </a:r>
            <a:endParaRPr kumimoji="1" lang="en-US" altLang="zh-TW" sz="2000" b="1" dirty="0">
              <a:latin typeface="微軟正黑體" panose="020B0604030504040204" pitchFamily="34" charset="-120"/>
              <a:ea typeface="微軟正黑體" panose="020B0604030504040204" pitchFamily="34" charset="-120"/>
            </a:endParaRPr>
          </a:p>
          <a:p>
            <a:endParaRPr lang="zh-TW" altLang="en-US" dirty="0"/>
          </a:p>
        </p:txBody>
      </p:sp>
      <p:pic>
        <p:nvPicPr>
          <p:cNvPr id="1030" name="Picture 6">
            <a:extLst>
              <a:ext uri="{FF2B5EF4-FFF2-40B4-BE49-F238E27FC236}">
                <a16:creationId xmlns:a16="http://schemas.microsoft.com/office/drawing/2014/main" id="{71D690D2-BB99-DE7D-3D0B-C4CAB1B9472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362093" y="3777939"/>
            <a:ext cx="2195169" cy="2195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449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776CA911-312D-4A98-AAD8-99E88A658CA7}"/>
              </a:ext>
            </a:extLst>
          </p:cNvPr>
          <p:cNvSpPr>
            <a:spLocks noGrp="1"/>
          </p:cNvSpPr>
          <p:nvPr>
            <p:ph type="title"/>
          </p:nvPr>
        </p:nvSpPr>
        <p:spPr>
          <a:xfrm>
            <a:off x="1103086" y="1240971"/>
            <a:ext cx="10508342" cy="4376058"/>
          </a:xfrm>
        </p:spPr>
        <p:txBody>
          <a:bodyPr/>
          <a:lstStyle/>
          <a:p>
            <a:pPr algn="ctr"/>
            <a:r>
              <a:rPr lang="zh-TW" altLang="en-US" dirty="0">
                <a:effectLst>
                  <a:outerShdw blurRad="38100" dist="38100" dir="2700000" algn="tl">
                    <a:srgbClr val="000000">
                      <a:alpha val="43137"/>
                    </a:srgbClr>
                  </a:outerShdw>
                </a:effectLst>
              </a:rPr>
              <a:t>推動中小學數位學習精進方案</a:t>
            </a:r>
          </a:p>
        </p:txBody>
      </p:sp>
      <p:sp>
        <p:nvSpPr>
          <p:cNvPr id="13" name="投影片編號版面配置區 12">
            <a:extLst>
              <a:ext uri="{FF2B5EF4-FFF2-40B4-BE49-F238E27FC236}">
                <a16:creationId xmlns:a16="http://schemas.microsoft.com/office/drawing/2014/main" id="{86EF972E-AE1B-42D9-9896-F9BF022012A9}"/>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l" defTabSz="457200" rtl="0" eaLnBrk="1" fontAlgn="auto" latinLnBrk="0" hangingPunct="1">
                <a:lnSpc>
                  <a:spcPct val="100000"/>
                </a:lnSpc>
                <a:spcBef>
                  <a:spcPts val="0"/>
                </a:spcBef>
                <a:spcAft>
                  <a:spcPts val="0"/>
                </a:spcAft>
                <a:buClrTx/>
                <a:buSzTx/>
                <a:buFontTx/>
                <a:buNone/>
                <a:tabLst/>
                <a:defRPr/>
              </a:pPr>
              <a:t>4</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Tree>
    <p:extLst>
      <p:ext uri="{BB962C8B-B14F-4D97-AF65-F5344CB8AC3E}">
        <p14:creationId xmlns:p14="http://schemas.microsoft.com/office/powerpoint/2010/main" val="17079329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B116A3B7-6902-4E2A-867A-B219DFF84FA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0" y="5410200"/>
            <a:ext cx="12191359" cy="1447800"/>
          </a:xfrm>
          <a:prstGeom prst="rect">
            <a:avLst/>
          </a:prstGeom>
        </p:spPr>
      </p:pic>
      <p:pic>
        <p:nvPicPr>
          <p:cNvPr id="26" name="圖片 25">
            <a:extLst>
              <a:ext uri="{FF2B5EF4-FFF2-40B4-BE49-F238E27FC236}">
                <a16:creationId xmlns:a16="http://schemas.microsoft.com/office/drawing/2014/main" id="{3BDDACA8-B9B4-4CCE-A893-5F396A076B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18724" y="2448243"/>
            <a:ext cx="9354554" cy="2839296"/>
          </a:xfrm>
          <a:prstGeom prst="rect">
            <a:avLst/>
          </a:prstGeom>
        </p:spPr>
      </p:pic>
      <p:pic>
        <p:nvPicPr>
          <p:cNvPr id="25" name="圖片 24">
            <a:extLst>
              <a:ext uri="{FF2B5EF4-FFF2-40B4-BE49-F238E27FC236}">
                <a16:creationId xmlns:a16="http://schemas.microsoft.com/office/drawing/2014/main" id="{C03A6090-010D-4170-83CA-BEE8E7EC80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33527" y="338386"/>
            <a:ext cx="9124948" cy="1755300"/>
          </a:xfrm>
          <a:prstGeom prst="rect">
            <a:avLst/>
          </a:prstGeom>
        </p:spPr>
      </p:pic>
      <p:sp>
        <p:nvSpPr>
          <p:cNvPr id="30" name="文字方塊 29">
            <a:extLst>
              <a:ext uri="{FF2B5EF4-FFF2-40B4-BE49-F238E27FC236}">
                <a16:creationId xmlns:a16="http://schemas.microsoft.com/office/drawing/2014/main" id="{5C5D360A-4FB7-4C66-9DA2-F5D4C9345290}"/>
              </a:ext>
            </a:extLst>
          </p:cNvPr>
          <p:cNvSpPr txBox="1"/>
          <p:nvPr/>
        </p:nvSpPr>
        <p:spPr>
          <a:xfrm>
            <a:off x="143889" y="5741701"/>
            <a:ext cx="19800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教材更生動</a:t>
            </a:r>
          </a:p>
        </p:txBody>
      </p:sp>
      <p:sp>
        <p:nvSpPr>
          <p:cNvPr id="31" name="文字方塊 30">
            <a:extLst>
              <a:ext uri="{FF2B5EF4-FFF2-40B4-BE49-F238E27FC236}">
                <a16:creationId xmlns:a16="http://schemas.microsoft.com/office/drawing/2014/main" id="{61A7EE62-29C9-4663-814A-BEF9700A3114}"/>
              </a:ext>
            </a:extLst>
          </p:cNvPr>
          <p:cNvSpPr txBox="1"/>
          <p:nvPr/>
        </p:nvSpPr>
        <p:spPr>
          <a:xfrm>
            <a:off x="2499754" y="5745103"/>
            <a:ext cx="19800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書包更輕便</a:t>
            </a:r>
          </a:p>
        </p:txBody>
      </p:sp>
      <p:sp>
        <p:nvSpPr>
          <p:cNvPr id="32" name="文字方塊 31">
            <a:extLst>
              <a:ext uri="{FF2B5EF4-FFF2-40B4-BE49-F238E27FC236}">
                <a16:creationId xmlns:a16="http://schemas.microsoft.com/office/drawing/2014/main" id="{DE494806-28D5-4B4B-A430-0CC3AE9B3602}"/>
              </a:ext>
            </a:extLst>
          </p:cNvPr>
          <p:cNvSpPr txBox="1"/>
          <p:nvPr/>
        </p:nvSpPr>
        <p:spPr>
          <a:xfrm>
            <a:off x="4812655" y="5764756"/>
            <a:ext cx="19800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教學更多元</a:t>
            </a:r>
          </a:p>
        </p:txBody>
      </p:sp>
      <p:sp>
        <p:nvSpPr>
          <p:cNvPr id="33" name="文字方塊 32">
            <a:extLst>
              <a:ext uri="{FF2B5EF4-FFF2-40B4-BE49-F238E27FC236}">
                <a16:creationId xmlns:a16="http://schemas.microsoft.com/office/drawing/2014/main" id="{B8B100D0-5D17-443F-B4E8-10692F1C2761}"/>
              </a:ext>
            </a:extLst>
          </p:cNvPr>
          <p:cNvSpPr txBox="1"/>
          <p:nvPr/>
        </p:nvSpPr>
        <p:spPr>
          <a:xfrm>
            <a:off x="7154740" y="5764756"/>
            <a:ext cx="19800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學習更有效</a:t>
            </a:r>
          </a:p>
        </p:txBody>
      </p:sp>
      <p:sp>
        <p:nvSpPr>
          <p:cNvPr id="34" name="文字方塊 33">
            <a:extLst>
              <a:ext uri="{FF2B5EF4-FFF2-40B4-BE49-F238E27FC236}">
                <a16:creationId xmlns:a16="http://schemas.microsoft.com/office/drawing/2014/main" id="{18E13350-EC9D-449C-AF95-A3E8AE20597C}"/>
              </a:ext>
            </a:extLst>
          </p:cNvPr>
          <p:cNvSpPr txBox="1"/>
          <p:nvPr/>
        </p:nvSpPr>
        <p:spPr>
          <a:xfrm>
            <a:off x="9443134" y="5764756"/>
            <a:ext cx="198002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城鄉更均衡</a:t>
            </a:r>
          </a:p>
        </p:txBody>
      </p:sp>
      <p:sp>
        <p:nvSpPr>
          <p:cNvPr id="41" name="投影片編號版面配置區 40">
            <a:extLst>
              <a:ext uri="{FF2B5EF4-FFF2-40B4-BE49-F238E27FC236}">
                <a16:creationId xmlns:a16="http://schemas.microsoft.com/office/drawing/2014/main" id="{38FED608-976B-4A2B-B444-CE7564FBB869}"/>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r"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Tree>
    <p:extLst>
      <p:ext uri="{BB962C8B-B14F-4D97-AF65-F5344CB8AC3E}">
        <p14:creationId xmlns:p14="http://schemas.microsoft.com/office/powerpoint/2010/main" val="26545633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776CA911-312D-4A98-AAD8-99E88A658CA7}"/>
              </a:ext>
            </a:extLst>
          </p:cNvPr>
          <p:cNvSpPr>
            <a:spLocks noGrp="1"/>
          </p:cNvSpPr>
          <p:nvPr>
            <p:ph type="title"/>
          </p:nvPr>
        </p:nvSpPr>
        <p:spPr>
          <a:xfrm>
            <a:off x="1103086" y="1240971"/>
            <a:ext cx="10508342" cy="1970062"/>
          </a:xfrm>
          <a:solidFill>
            <a:srgbClr val="FFFFFF">
              <a:alpha val="50196"/>
            </a:srgbClr>
          </a:solidFill>
          <a:effectLst>
            <a:softEdge rad="114300"/>
          </a:effectLst>
        </p:spPr>
        <p:txBody>
          <a:bodyPr vert="horz" lIns="91440" tIns="45720" rIns="91440" bIns="45720" rtlCol="0" anchor="ctr">
            <a:normAutofit/>
          </a:bodyPr>
          <a:lstStyle/>
          <a:p>
            <a:r>
              <a:rPr lang="zh-TW" altLang="en-US" sz="4800" dirty="0"/>
              <a:t>  推動中小學數位學習精進方案</a:t>
            </a:r>
          </a:p>
        </p:txBody>
      </p:sp>
      <p:sp>
        <p:nvSpPr>
          <p:cNvPr id="13" name="投影片編號版面配置區 12">
            <a:extLst>
              <a:ext uri="{FF2B5EF4-FFF2-40B4-BE49-F238E27FC236}">
                <a16:creationId xmlns:a16="http://schemas.microsoft.com/office/drawing/2014/main" id="{86EF972E-AE1B-42D9-9896-F9BF022012A9}"/>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139BAAD-7476-414C-B105-1DA9148DC31B}" type="slidenum">
              <a:rPr kumimoji="0" lang="en-US" altLang="zh-TW" sz="1200" b="0" i="0" u="none" strike="noStrike" kern="1200" cap="none" spc="0" normalizeH="0" baseline="0" noProof="0" smtClean="0">
                <a:ln>
                  <a:noFill/>
                </a:ln>
                <a:solidFill>
                  <a:prstClr val="black">
                    <a:tint val="75000"/>
                  </a:prstClr>
                </a:solidFill>
                <a:effectLst/>
                <a:uLnTx/>
                <a:uFillTx/>
                <a:latin typeface="微軟正黑體"/>
                <a:ea typeface="微軟正黑體"/>
                <a:cs typeface="+mn-cs"/>
              </a:rPr>
              <a:pPr marL="0" marR="0" lvl="0" indent="0" algn="l" defTabSz="457200" rtl="0" eaLnBrk="1" fontAlgn="auto" latinLnBrk="0" hangingPunct="1">
                <a:lnSpc>
                  <a:spcPct val="100000"/>
                </a:lnSpc>
                <a:spcBef>
                  <a:spcPts val="0"/>
                </a:spcBef>
                <a:spcAft>
                  <a:spcPts val="0"/>
                </a:spcAft>
                <a:buClrTx/>
                <a:buSzTx/>
                <a:buFontTx/>
                <a:buNone/>
                <a:tabLst/>
                <a:defRPr/>
              </a:pPr>
              <a:t>6</a:t>
            </a:fld>
            <a:endParaRPr kumimoji="0" lang="en-US" altLang="zh-TW"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9" name="標題 1">
            <a:extLst>
              <a:ext uri="{FF2B5EF4-FFF2-40B4-BE49-F238E27FC236}">
                <a16:creationId xmlns:a16="http://schemas.microsoft.com/office/drawing/2014/main" id="{3D3BEDA3-0B6E-4C3C-B145-8370C73311E7}"/>
              </a:ext>
            </a:extLst>
          </p:cNvPr>
          <p:cNvSpPr txBox="1">
            <a:spLocks/>
          </p:cNvSpPr>
          <p:nvPr/>
        </p:nvSpPr>
        <p:spPr>
          <a:xfrm>
            <a:off x="1203293" y="2894596"/>
            <a:ext cx="8253857" cy="2539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j-cs"/>
              </a:rPr>
              <a:t>行動載具與網路提升</a:t>
            </a:r>
          </a:p>
        </p:txBody>
      </p:sp>
    </p:spTree>
    <p:extLst>
      <p:ext uri="{BB962C8B-B14F-4D97-AF65-F5344CB8AC3E}">
        <p14:creationId xmlns:p14="http://schemas.microsoft.com/office/powerpoint/2010/main" val="2738419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圓角 20">
            <a:extLst>
              <a:ext uri="{FF2B5EF4-FFF2-40B4-BE49-F238E27FC236}">
                <a16:creationId xmlns:a16="http://schemas.microsoft.com/office/drawing/2014/main" id="{9221647F-E4BE-4EE4-BDC9-DD7953E7AE02}"/>
              </a:ext>
            </a:extLst>
          </p:cNvPr>
          <p:cNvSpPr/>
          <p:nvPr/>
        </p:nvSpPr>
        <p:spPr>
          <a:xfrm>
            <a:off x="6785810" y="1024736"/>
            <a:ext cx="4855828" cy="5577688"/>
          </a:xfrm>
          <a:prstGeom prst="roundRect">
            <a:avLst>
              <a:gd name="adj" fmla="val 4330"/>
            </a:avLst>
          </a:prstGeom>
          <a:solidFill>
            <a:srgbClr val="E7E6E6"/>
          </a:solidFill>
          <a:ln w="28575">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zh-TW" altLang="en-US" sz="2400" b="1" i="0" u="none" strike="noStrike" kern="1200" cap="none" spc="0" normalizeH="0" baseline="0" noProof="0" dirty="0">
              <a:ln>
                <a:noFill/>
              </a:ln>
              <a:solidFill>
                <a:srgbClr val="EE4C3C"/>
              </a:solidFill>
              <a:effectLst/>
              <a:uLnTx/>
              <a:uFillTx/>
              <a:latin typeface="微軟正黑體" panose="020B0604030504040204" pitchFamily="34" charset="-120"/>
              <a:ea typeface="微軟正黑體" panose="020B0604030504040204" pitchFamily="34" charset="-120"/>
              <a:cs typeface="+mn-cs"/>
            </a:endParaRPr>
          </a:p>
        </p:txBody>
      </p:sp>
      <p:sp>
        <p:nvSpPr>
          <p:cNvPr id="2" name="標題 1">
            <a:extLst>
              <a:ext uri="{FF2B5EF4-FFF2-40B4-BE49-F238E27FC236}">
                <a16:creationId xmlns:a16="http://schemas.microsoft.com/office/drawing/2014/main" id="{FE0E7690-C36D-4ABD-9C4B-4D36D35F63B9}"/>
              </a:ext>
            </a:extLst>
          </p:cNvPr>
          <p:cNvSpPr>
            <a:spLocks noGrp="1"/>
          </p:cNvSpPr>
          <p:nvPr>
            <p:ph type="title"/>
          </p:nvPr>
        </p:nvSpPr>
        <p:spPr>
          <a:xfrm>
            <a:off x="550362" y="255576"/>
            <a:ext cx="10515600" cy="708301"/>
          </a:xfrm>
        </p:spPr>
        <p:txBody>
          <a:bodyPr>
            <a:normAutofit/>
          </a:bodyPr>
          <a:lstStyle/>
          <a:p>
            <a:r>
              <a:rPr lang="zh-TW" altLang="en-US" sz="4000" b="1" dirty="0">
                <a:solidFill>
                  <a:srgbClr val="7030A0"/>
                </a:solidFill>
              </a:rPr>
              <a:t>執行重點</a:t>
            </a:r>
          </a:p>
        </p:txBody>
      </p:sp>
      <p:sp>
        <p:nvSpPr>
          <p:cNvPr id="4" name="投影片編號版面配置區 3">
            <a:extLst>
              <a:ext uri="{FF2B5EF4-FFF2-40B4-BE49-F238E27FC236}">
                <a16:creationId xmlns:a16="http://schemas.microsoft.com/office/drawing/2014/main" id="{F3AF693A-2468-42B4-9129-0D08A92B0058}"/>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10" name="等腰三角形 9">
            <a:extLst>
              <a:ext uri="{FF2B5EF4-FFF2-40B4-BE49-F238E27FC236}">
                <a16:creationId xmlns:a16="http://schemas.microsoft.com/office/drawing/2014/main" id="{E93F014A-D68F-401A-8BD7-130D515D7672}"/>
              </a:ext>
            </a:extLst>
          </p:cNvPr>
          <p:cNvSpPr/>
          <p:nvPr/>
        </p:nvSpPr>
        <p:spPr>
          <a:xfrm rot="5400000">
            <a:off x="-35720" y="4994376"/>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11" name="矩形: 圓角 10">
            <a:extLst>
              <a:ext uri="{FF2B5EF4-FFF2-40B4-BE49-F238E27FC236}">
                <a16:creationId xmlns:a16="http://schemas.microsoft.com/office/drawing/2014/main" id="{9A23E58B-6916-4C3B-AE23-A676B5361495}"/>
              </a:ext>
            </a:extLst>
          </p:cNvPr>
          <p:cNvSpPr/>
          <p:nvPr/>
        </p:nvSpPr>
        <p:spPr>
          <a:xfrm>
            <a:off x="550362" y="1024735"/>
            <a:ext cx="6060895" cy="2244937"/>
          </a:xfrm>
          <a:prstGeom prst="roundRect">
            <a:avLst>
              <a:gd name="adj" fmla="val 1914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628650" marR="0" lvl="0" indent="-62865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43C466"/>
                </a:solidFill>
                <a:effectLst/>
                <a:uLnTx/>
                <a:uFillTx/>
                <a:latin typeface="微軟正黑體"/>
                <a:ea typeface="微軟正黑體"/>
                <a:cs typeface="+mn-cs"/>
              </a:rPr>
              <a:t>一、學習載具統一規格、單一標案、複數決標</a:t>
            </a:r>
          </a:p>
          <a:p>
            <a:pPr marL="50400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學習載具補助</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61</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萬台，提供偏遠地區學校學生</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1</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人</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1</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機，非偏遠地區依學校</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6</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班配</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1</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班為原則。</a:t>
            </a:r>
          </a:p>
        </p:txBody>
      </p:sp>
      <p:sp>
        <p:nvSpPr>
          <p:cNvPr id="15" name="等腰三角形 14">
            <a:extLst>
              <a:ext uri="{FF2B5EF4-FFF2-40B4-BE49-F238E27FC236}">
                <a16:creationId xmlns:a16="http://schemas.microsoft.com/office/drawing/2014/main" id="{4B02A41E-1DD3-4926-B191-4EA29072F5B5}"/>
              </a:ext>
            </a:extLst>
          </p:cNvPr>
          <p:cNvSpPr/>
          <p:nvPr/>
        </p:nvSpPr>
        <p:spPr>
          <a:xfrm rot="5400000">
            <a:off x="-35721" y="1392948"/>
            <a:ext cx="517949" cy="446508"/>
          </a:xfrm>
          <a:prstGeom prst="triangle">
            <a:avLst/>
          </a:prstGeom>
          <a:solidFill>
            <a:srgbClr val="FFC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20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16" name="矩形: 圓角 15">
            <a:extLst>
              <a:ext uri="{FF2B5EF4-FFF2-40B4-BE49-F238E27FC236}">
                <a16:creationId xmlns:a16="http://schemas.microsoft.com/office/drawing/2014/main" id="{2617DF70-EA8E-4C78-8373-2422418E1619}"/>
              </a:ext>
            </a:extLst>
          </p:cNvPr>
          <p:cNvSpPr/>
          <p:nvPr/>
        </p:nvSpPr>
        <p:spPr>
          <a:xfrm>
            <a:off x="538344" y="3500583"/>
            <a:ext cx="6060895" cy="3038330"/>
          </a:xfrm>
          <a:prstGeom prst="roundRect">
            <a:avLst>
              <a:gd name="adj" fmla="val 1914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43C466"/>
                </a:solidFill>
                <a:effectLst/>
                <a:uLnTx/>
                <a:uFillTx/>
                <a:latin typeface="微軟正黑體"/>
                <a:ea typeface="微軟正黑體"/>
                <a:cs typeface="+mn-cs"/>
              </a:rPr>
              <a:t>二、建置教室無線上網環境</a:t>
            </a:r>
          </a:p>
          <a:p>
            <a:pPr marL="504000" marR="0" lvl="1" indent="0" algn="l" defTabSz="4572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國中小校園無線網路硬體設備</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無線</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AP)</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建置</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2.1</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萬臺，支援各校全班學習載具同時使用，以班級教室優先補助，包含班級教室</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AP</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建置及現有</a:t>
            </a:r>
            <a:r>
              <a:rPr kumimoji="0" lang="en-US" altLang="zh-TW" sz="2400" b="1" i="0" u="none" strike="noStrike" kern="1200" cap="none" spc="0" normalizeH="0" baseline="0" noProof="0" dirty="0">
                <a:ln>
                  <a:noFill/>
                </a:ln>
                <a:solidFill>
                  <a:prstClr val="black"/>
                </a:solidFill>
                <a:effectLst/>
                <a:uLnTx/>
                <a:uFillTx/>
                <a:latin typeface="微軟正黑體"/>
                <a:ea typeface="微軟正黑體"/>
                <a:cs typeface="+mn-cs"/>
              </a:rPr>
              <a:t>AP</a:t>
            </a:r>
            <a:r>
              <a:rPr kumimoji="0" lang="zh-TW" altLang="en-US" sz="2400" b="1" i="0" u="none" strike="noStrike" kern="1200" cap="none" spc="0" normalizeH="0" baseline="0" noProof="0" dirty="0">
                <a:ln>
                  <a:noFill/>
                </a:ln>
                <a:solidFill>
                  <a:prstClr val="black"/>
                </a:solidFill>
                <a:effectLst/>
                <a:uLnTx/>
                <a:uFillTx/>
                <a:latin typeface="微軟正黑體"/>
                <a:ea typeface="微軟正黑體"/>
                <a:cs typeface="+mn-cs"/>
              </a:rPr>
              <a:t>遷移所需費用。</a:t>
            </a:r>
          </a:p>
        </p:txBody>
      </p:sp>
      <p:pic>
        <p:nvPicPr>
          <p:cNvPr id="3" name="圖片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8951" y="1277959"/>
            <a:ext cx="4109546" cy="5071242"/>
          </a:xfrm>
          <a:prstGeom prst="rect">
            <a:avLst/>
          </a:prstGeom>
        </p:spPr>
      </p:pic>
    </p:spTree>
    <p:extLst>
      <p:ext uri="{BB962C8B-B14F-4D97-AF65-F5344CB8AC3E}">
        <p14:creationId xmlns:p14="http://schemas.microsoft.com/office/powerpoint/2010/main" val="11822428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0E7690-C36D-4ABD-9C4B-4D36D35F63B9}"/>
              </a:ext>
            </a:extLst>
          </p:cNvPr>
          <p:cNvSpPr>
            <a:spLocks noGrp="1"/>
          </p:cNvSpPr>
          <p:nvPr>
            <p:ph type="title"/>
          </p:nvPr>
        </p:nvSpPr>
        <p:spPr>
          <a:xfrm>
            <a:off x="960748" y="558826"/>
            <a:ext cx="9154213" cy="708301"/>
          </a:xfrm>
        </p:spPr>
        <p:txBody>
          <a:bodyPr>
            <a:normAutofit/>
          </a:bodyPr>
          <a:lstStyle/>
          <a:p>
            <a:r>
              <a:rPr lang="zh-TW" altLang="en-US" sz="4000" b="1" dirty="0">
                <a:solidFill>
                  <a:srgbClr val="7030A0"/>
                </a:solidFill>
              </a:rPr>
              <a:t>執行重點</a:t>
            </a:r>
          </a:p>
        </p:txBody>
      </p:sp>
      <p:sp>
        <p:nvSpPr>
          <p:cNvPr id="4" name="投影片編號版面配置區 3">
            <a:extLst>
              <a:ext uri="{FF2B5EF4-FFF2-40B4-BE49-F238E27FC236}">
                <a16:creationId xmlns:a16="http://schemas.microsoft.com/office/drawing/2014/main" id="{F3AF693A-2468-42B4-9129-0D08A92B0058}"/>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sp>
        <p:nvSpPr>
          <p:cNvPr id="17" name="矩形: 圓角 16">
            <a:extLst>
              <a:ext uri="{FF2B5EF4-FFF2-40B4-BE49-F238E27FC236}">
                <a16:creationId xmlns:a16="http://schemas.microsoft.com/office/drawing/2014/main" id="{A43DFF15-DDEC-4B8B-A798-FBA7CABE1BB1}"/>
              </a:ext>
            </a:extLst>
          </p:cNvPr>
          <p:cNvSpPr/>
          <p:nvPr/>
        </p:nvSpPr>
        <p:spPr>
          <a:xfrm>
            <a:off x="537696" y="377072"/>
            <a:ext cx="10515599" cy="5567951"/>
          </a:xfrm>
          <a:prstGeom prst="roundRect">
            <a:avLst>
              <a:gd name="adj" fmla="val 19143"/>
            </a:avLst>
          </a:prstGeom>
          <a:noFill/>
          <a:ln w="28575">
            <a:solidFill>
              <a:srgbClr val="E7E6E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srgbClr val="43C466"/>
                </a:solidFill>
                <a:effectLst/>
                <a:uLnTx/>
                <a:uFillTx/>
                <a:latin typeface="微軟正黑體"/>
                <a:ea typeface="微軟正黑體"/>
                <a:cs typeface="+mn-cs"/>
              </a:rPr>
              <a:t>三、建置全國學習載具管理系統</a:t>
            </a:r>
            <a:r>
              <a:rPr kumimoji="0" lang="en-US" altLang="zh-TW" sz="3200" b="1" i="0" u="none" strike="noStrike" kern="1200" cap="none" spc="0" normalizeH="0" baseline="0" noProof="0" dirty="0">
                <a:ln>
                  <a:noFill/>
                </a:ln>
                <a:solidFill>
                  <a:srgbClr val="43C466"/>
                </a:solidFill>
                <a:effectLst/>
                <a:uLnTx/>
                <a:uFillTx/>
                <a:latin typeface="微軟正黑體"/>
                <a:ea typeface="微軟正黑體"/>
                <a:cs typeface="+mn-cs"/>
              </a:rPr>
              <a:t>(MDM)</a:t>
            </a:r>
            <a:endParaRPr kumimoji="0" lang="zh-TW" altLang="en-US" sz="3200" b="1" i="0" u="none" strike="noStrike" kern="1200" cap="none" spc="0" normalizeH="0" baseline="0" noProof="0" dirty="0">
              <a:ln>
                <a:noFill/>
              </a:ln>
              <a:solidFill>
                <a:srgbClr val="43C466"/>
              </a:solidFill>
              <a:effectLst/>
              <a:uLnTx/>
              <a:uFillTx/>
              <a:latin typeface="微軟正黑體"/>
              <a:ea typeface="微軟正黑體"/>
              <a:cs typeface="+mn-cs"/>
            </a:endParaRPr>
          </a:p>
          <a:p>
            <a:pPr marL="504000" marR="0" lvl="0" indent="-5040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3200" b="1" i="0" u="none" strike="noStrike" kern="1200" cap="none" spc="0" normalizeH="0" baseline="0" noProof="0" dirty="0">
                <a:ln>
                  <a:noFill/>
                </a:ln>
                <a:solidFill>
                  <a:prstClr val="black"/>
                </a:solidFill>
                <a:effectLst/>
                <a:uLnTx/>
                <a:uFillTx/>
                <a:latin typeface="微軟正黑體"/>
                <a:ea typeface="微軟正黑體"/>
                <a:cs typeface="+mn-cs"/>
              </a:rPr>
              <a:t>提供縣市、學校、教師不同層級進行載具管理、教學</a:t>
            </a:r>
            <a:r>
              <a:rPr kumimoji="0" lang="en-US" altLang="zh-TW" sz="3200" b="1" i="0" u="none" strike="noStrike" kern="1200" cap="none" spc="0" normalizeH="0" baseline="0" noProof="0" dirty="0">
                <a:ln>
                  <a:noFill/>
                </a:ln>
                <a:solidFill>
                  <a:prstClr val="black"/>
                </a:solidFill>
                <a:effectLst/>
                <a:uLnTx/>
                <a:uFillTx/>
                <a:latin typeface="微軟正黑體"/>
                <a:ea typeface="微軟正黑體"/>
                <a:cs typeface="+mn-cs"/>
              </a:rPr>
              <a:t>APP</a:t>
            </a:r>
            <a:r>
              <a:rPr kumimoji="0" lang="zh-TW" altLang="en-US" sz="3200" b="1" i="0" u="none" strike="noStrike" kern="1200" cap="none" spc="0" normalizeH="0" baseline="0" noProof="0" dirty="0">
                <a:ln>
                  <a:noFill/>
                </a:ln>
                <a:solidFill>
                  <a:prstClr val="black"/>
                </a:solidFill>
                <a:effectLst/>
                <a:uLnTx/>
                <a:uFillTx/>
                <a:latin typeface="微軟正黑體"/>
                <a:ea typeface="微軟正黑體"/>
                <a:cs typeface="+mn-cs"/>
              </a:rPr>
              <a:t>派送、學習使用數據蒐集。</a:t>
            </a:r>
          </a:p>
          <a:p>
            <a:pPr marL="504000" marR="0" lvl="0" indent="-5040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3200" b="1" i="0" u="none" strike="noStrike" kern="1200" cap="none" spc="0" normalizeH="0" baseline="0" noProof="0" dirty="0">
                <a:ln>
                  <a:noFill/>
                </a:ln>
                <a:solidFill>
                  <a:prstClr val="black"/>
                </a:solidFill>
                <a:effectLst/>
                <a:uLnTx/>
                <a:uFillTx/>
                <a:latin typeface="微軟正黑體"/>
                <a:ea typeface="微軟正黑體"/>
                <a:cs typeface="+mn-cs"/>
              </a:rPr>
              <a:t>聚焦數位學習，避免學生進入不當網站或造成網路沉迷。</a:t>
            </a:r>
          </a:p>
          <a:p>
            <a:pPr marL="504000" marR="0" lvl="0" indent="-50400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3200" b="1" i="0" u="none" strike="noStrike" kern="1200" cap="none" spc="0" normalizeH="0" baseline="0" noProof="0" dirty="0">
                <a:ln>
                  <a:noFill/>
                </a:ln>
                <a:solidFill>
                  <a:prstClr val="black"/>
                </a:solidFill>
                <a:effectLst/>
                <a:uLnTx/>
                <a:uFillTx/>
                <a:latin typeface="微軟正黑體"/>
                <a:ea typeface="微軟正黑體"/>
                <a:cs typeface="+mn-cs"/>
              </a:rPr>
              <a:t>載具異常或故障時提供適當的協助。</a:t>
            </a:r>
          </a:p>
        </p:txBody>
      </p:sp>
    </p:spTree>
    <p:extLst>
      <p:ext uri="{BB962C8B-B14F-4D97-AF65-F5344CB8AC3E}">
        <p14:creationId xmlns:p14="http://schemas.microsoft.com/office/powerpoint/2010/main" val="307656495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F8D213-FE3A-4A01-9B0F-49C22D898562}"/>
              </a:ext>
            </a:extLst>
          </p:cNvPr>
          <p:cNvSpPr>
            <a:spLocks noGrp="1"/>
          </p:cNvSpPr>
          <p:nvPr>
            <p:ph type="title"/>
          </p:nvPr>
        </p:nvSpPr>
        <p:spPr/>
        <p:txBody>
          <a:bodyPr>
            <a:normAutofit/>
          </a:bodyPr>
          <a:lstStyle/>
          <a:p>
            <a:r>
              <a:rPr lang="zh-TW" altLang="en-US" sz="4000" b="1" dirty="0">
                <a:solidFill>
                  <a:srgbClr val="7030A0"/>
                </a:solidFill>
              </a:rPr>
              <a:t>學習載具畫面</a:t>
            </a:r>
          </a:p>
        </p:txBody>
      </p:sp>
      <p:sp>
        <p:nvSpPr>
          <p:cNvPr id="4" name="投影片編號版面配置區 3">
            <a:extLst>
              <a:ext uri="{FF2B5EF4-FFF2-40B4-BE49-F238E27FC236}">
                <a16:creationId xmlns:a16="http://schemas.microsoft.com/office/drawing/2014/main" id="{AC127D1C-0370-4BE5-8943-048A51D10704}"/>
              </a:ext>
            </a:extLst>
          </p:cNvPr>
          <p:cNvSpPr>
            <a:spLocks noGrp="1"/>
          </p:cNvSpPr>
          <p:nvPr>
            <p:ph type="sldNum" sz="quarter" idx="4"/>
          </p:nvPr>
        </p:nvSpPr>
        <p:spPr>
          <a:xfrm>
            <a:off x="8610600" y="6356350"/>
            <a:ext cx="3463925"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zh-TW"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39BAAD-7476-414C-B105-1DA9148DC31B}" type="slidenum">
              <a:rPr lang="en-US" altLang="zh-TW" smtClean="0"/>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TW" altLang="en-US" sz="1200" b="0" i="0" u="none" strike="noStrike" kern="1200" cap="none" spc="0" normalizeH="0" baseline="0" noProof="0" dirty="0">
              <a:ln>
                <a:noFill/>
              </a:ln>
              <a:solidFill>
                <a:prstClr val="black">
                  <a:tint val="75000"/>
                </a:prstClr>
              </a:solidFill>
              <a:effectLst/>
              <a:uLnTx/>
              <a:uFillTx/>
              <a:latin typeface="微軟正黑體"/>
              <a:ea typeface="微軟正黑體"/>
              <a:cs typeface="+mn-cs"/>
            </a:endParaRPr>
          </a:p>
        </p:txBody>
      </p:sp>
      <p:grpSp>
        <p:nvGrpSpPr>
          <p:cNvPr id="22" name="群組 21">
            <a:extLst>
              <a:ext uri="{FF2B5EF4-FFF2-40B4-BE49-F238E27FC236}">
                <a16:creationId xmlns:a16="http://schemas.microsoft.com/office/drawing/2014/main" id="{23A5A98F-7BC7-4DBE-B12F-B4135C17E269}"/>
              </a:ext>
            </a:extLst>
          </p:cNvPr>
          <p:cNvGrpSpPr/>
          <p:nvPr/>
        </p:nvGrpSpPr>
        <p:grpSpPr>
          <a:xfrm>
            <a:off x="7908533" y="3796327"/>
            <a:ext cx="3735508" cy="2678385"/>
            <a:chOff x="8515263" y="4123152"/>
            <a:chExt cx="3228992" cy="2223507"/>
          </a:xfrm>
        </p:grpSpPr>
        <p:pic>
          <p:nvPicPr>
            <p:cNvPr id="31" name="圖片 30">
              <a:extLst>
                <a:ext uri="{FF2B5EF4-FFF2-40B4-BE49-F238E27FC236}">
                  <a16:creationId xmlns:a16="http://schemas.microsoft.com/office/drawing/2014/main" id="{D87738AC-7AC7-4F83-8F39-D42983E1F65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3736" t="23701" r="22656" b="24081"/>
            <a:stretch/>
          </p:blipFill>
          <p:spPr>
            <a:xfrm>
              <a:off x="8515263" y="4123152"/>
              <a:ext cx="3228992" cy="2223507"/>
            </a:xfrm>
            <a:prstGeom prst="rect">
              <a:avLst/>
            </a:prstGeom>
          </p:spPr>
        </p:pic>
        <p:pic>
          <p:nvPicPr>
            <p:cNvPr id="32" name="圖片 31">
              <a:extLst>
                <a:ext uri="{FF2B5EF4-FFF2-40B4-BE49-F238E27FC236}">
                  <a16:creationId xmlns:a16="http://schemas.microsoft.com/office/drawing/2014/main" id="{D1F0B4F6-66D9-47E1-AD65-F39828F62C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73178" y="4302559"/>
              <a:ext cx="2513162" cy="1884447"/>
            </a:xfrm>
            <a:prstGeom prst="rect">
              <a:avLst/>
            </a:prstGeom>
          </p:spPr>
        </p:pic>
      </p:grpSp>
      <p:grpSp>
        <p:nvGrpSpPr>
          <p:cNvPr id="6" name="群組 5">
            <a:extLst>
              <a:ext uri="{FF2B5EF4-FFF2-40B4-BE49-F238E27FC236}">
                <a16:creationId xmlns:a16="http://schemas.microsoft.com/office/drawing/2014/main" id="{60D9C1C8-DE46-4967-91FC-FDAF16E60A02}"/>
              </a:ext>
            </a:extLst>
          </p:cNvPr>
          <p:cNvGrpSpPr/>
          <p:nvPr/>
        </p:nvGrpSpPr>
        <p:grpSpPr>
          <a:xfrm>
            <a:off x="7966051" y="1041905"/>
            <a:ext cx="3735507" cy="2866782"/>
            <a:chOff x="7070778" y="1032606"/>
            <a:chExt cx="3735507" cy="2866782"/>
          </a:xfrm>
        </p:grpSpPr>
        <p:grpSp>
          <p:nvGrpSpPr>
            <p:cNvPr id="23" name="群組 22">
              <a:extLst>
                <a:ext uri="{FF2B5EF4-FFF2-40B4-BE49-F238E27FC236}">
                  <a16:creationId xmlns:a16="http://schemas.microsoft.com/office/drawing/2014/main" id="{FADC43DD-3B7D-4883-AB18-64522E32597B}"/>
                </a:ext>
              </a:extLst>
            </p:cNvPr>
            <p:cNvGrpSpPr/>
            <p:nvPr/>
          </p:nvGrpSpPr>
          <p:grpSpPr>
            <a:xfrm>
              <a:off x="7070778" y="1032606"/>
              <a:ext cx="3735507" cy="2866782"/>
              <a:chOff x="7791103" y="1828802"/>
              <a:chExt cx="3228991" cy="2379908"/>
            </a:xfrm>
          </p:grpSpPr>
          <p:pic>
            <p:nvPicPr>
              <p:cNvPr id="29" name="圖片 28">
                <a:extLst>
                  <a:ext uri="{FF2B5EF4-FFF2-40B4-BE49-F238E27FC236}">
                    <a16:creationId xmlns:a16="http://schemas.microsoft.com/office/drawing/2014/main" id="{ED8E9A15-BD1F-4782-8779-01A474CBDE5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2188" t="18370" r="20837" b="22231"/>
              <a:stretch/>
            </p:blipFill>
            <p:spPr>
              <a:xfrm>
                <a:off x="7791103" y="1828802"/>
                <a:ext cx="3228991" cy="2379908"/>
              </a:xfrm>
              <a:prstGeom prst="rect">
                <a:avLst/>
              </a:prstGeom>
            </p:spPr>
          </p:pic>
          <p:pic>
            <p:nvPicPr>
              <p:cNvPr id="30" name="圖片 29">
                <a:extLst>
                  <a:ext uri="{FF2B5EF4-FFF2-40B4-BE49-F238E27FC236}">
                    <a16:creationId xmlns:a16="http://schemas.microsoft.com/office/drawing/2014/main" id="{35D352D2-B799-4854-80CD-4F41920FAB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23462" y="2074538"/>
                <a:ext cx="2513162" cy="1884447"/>
              </a:xfrm>
              <a:prstGeom prst="rect">
                <a:avLst/>
              </a:prstGeom>
            </p:spPr>
          </p:pic>
        </p:grpSp>
        <p:pic>
          <p:nvPicPr>
            <p:cNvPr id="26" name="圖片 25">
              <a:extLst>
                <a:ext uri="{FF2B5EF4-FFF2-40B4-BE49-F238E27FC236}">
                  <a16:creationId xmlns:a16="http://schemas.microsoft.com/office/drawing/2014/main" id="{FCF43E45-322C-480B-ACB4-655F448ABBC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57776" y="1328614"/>
              <a:ext cx="2896497" cy="2261457"/>
            </a:xfrm>
            <a:prstGeom prst="rect">
              <a:avLst/>
            </a:prstGeom>
          </p:spPr>
        </p:pic>
      </p:grpSp>
      <p:grpSp>
        <p:nvGrpSpPr>
          <p:cNvPr id="5" name="群組 4">
            <a:extLst>
              <a:ext uri="{FF2B5EF4-FFF2-40B4-BE49-F238E27FC236}">
                <a16:creationId xmlns:a16="http://schemas.microsoft.com/office/drawing/2014/main" id="{04F55E7D-2A28-4281-9BE4-053811C87A53}"/>
              </a:ext>
            </a:extLst>
          </p:cNvPr>
          <p:cNvGrpSpPr/>
          <p:nvPr/>
        </p:nvGrpSpPr>
        <p:grpSpPr>
          <a:xfrm>
            <a:off x="-852932" y="957761"/>
            <a:ext cx="10157764" cy="5619321"/>
            <a:chOff x="-1943212" y="919591"/>
            <a:chExt cx="10157764" cy="5619321"/>
          </a:xfrm>
        </p:grpSpPr>
        <p:pic>
          <p:nvPicPr>
            <p:cNvPr id="33" name="圖片 32">
              <a:extLst>
                <a:ext uri="{FF2B5EF4-FFF2-40B4-BE49-F238E27FC236}">
                  <a16:creationId xmlns:a16="http://schemas.microsoft.com/office/drawing/2014/main" id="{1C4EF8E6-995E-463B-BF60-6A752E3D815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0888" b="13960"/>
            <a:stretch/>
          </p:blipFill>
          <p:spPr>
            <a:xfrm>
              <a:off x="-1943212" y="919591"/>
              <a:ext cx="10157764" cy="5619321"/>
            </a:xfrm>
            <a:prstGeom prst="rect">
              <a:avLst/>
            </a:prstGeom>
          </p:spPr>
        </p:pic>
        <p:pic>
          <p:nvPicPr>
            <p:cNvPr id="3" name="圖片 2">
              <a:extLst>
                <a:ext uri="{FF2B5EF4-FFF2-40B4-BE49-F238E27FC236}">
                  <a16:creationId xmlns:a16="http://schemas.microsoft.com/office/drawing/2014/main" id="{55E265EC-1561-4F32-BE05-0242C1D674E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2128"/>
            <a:stretch/>
          </p:blipFill>
          <p:spPr>
            <a:xfrm>
              <a:off x="0" y="1464328"/>
              <a:ext cx="6096000" cy="4696327"/>
            </a:xfrm>
            <a:prstGeom prst="rect">
              <a:avLst/>
            </a:prstGeom>
          </p:spPr>
        </p:pic>
      </p:grpSp>
      <p:sp>
        <p:nvSpPr>
          <p:cNvPr id="24" name="矩形: 圓角 8">
            <a:extLst>
              <a:ext uri="{FF2B5EF4-FFF2-40B4-BE49-F238E27FC236}">
                <a16:creationId xmlns:a16="http://schemas.microsoft.com/office/drawing/2014/main" id="{18CC5D63-AD4A-41BA-ACBE-5A993C6A4186}"/>
              </a:ext>
            </a:extLst>
          </p:cNvPr>
          <p:cNvSpPr/>
          <p:nvPr/>
        </p:nvSpPr>
        <p:spPr>
          <a:xfrm>
            <a:off x="3462013" y="3208831"/>
            <a:ext cx="579511" cy="622455"/>
          </a:xfrm>
          <a:prstGeom prst="roundRect">
            <a:avLst/>
          </a:prstGeom>
          <a:noFill/>
          <a:ln w="38100">
            <a:solidFill>
              <a:srgbClr val="FEE6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25" name="矩形: 圓角 20">
            <a:extLst>
              <a:ext uri="{FF2B5EF4-FFF2-40B4-BE49-F238E27FC236}">
                <a16:creationId xmlns:a16="http://schemas.microsoft.com/office/drawing/2014/main" id="{AE0FDF0A-9198-4FF0-8805-F2632AA12B8A}"/>
              </a:ext>
            </a:extLst>
          </p:cNvPr>
          <p:cNvSpPr/>
          <p:nvPr/>
        </p:nvSpPr>
        <p:spPr>
          <a:xfrm>
            <a:off x="5185993" y="1899385"/>
            <a:ext cx="579511" cy="622455"/>
          </a:xfrm>
          <a:prstGeom prst="roundRect">
            <a:avLst/>
          </a:prstGeom>
          <a:noFill/>
          <a:ln w="38100">
            <a:solidFill>
              <a:srgbClr val="FEE6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微軟正黑體"/>
              <a:ea typeface="微軟正黑體"/>
              <a:cs typeface="+mn-cs"/>
            </a:endParaRPr>
          </a:p>
        </p:txBody>
      </p:sp>
      <p:cxnSp>
        <p:nvCxnSpPr>
          <p:cNvPr id="28" name="直線單箭頭接點 27">
            <a:extLst>
              <a:ext uri="{FF2B5EF4-FFF2-40B4-BE49-F238E27FC236}">
                <a16:creationId xmlns:a16="http://schemas.microsoft.com/office/drawing/2014/main" id="{49F26149-2F44-4D68-B8B3-B4195BE732C7}"/>
              </a:ext>
            </a:extLst>
          </p:cNvPr>
          <p:cNvCxnSpPr>
            <a:cxnSpLocks/>
          </p:cNvCxnSpPr>
          <p:nvPr/>
        </p:nvCxnSpPr>
        <p:spPr>
          <a:xfrm flipV="1">
            <a:off x="5680853" y="1640910"/>
            <a:ext cx="3513251" cy="569704"/>
          </a:xfrm>
          <a:prstGeom prst="straightConnector1">
            <a:avLst/>
          </a:prstGeom>
          <a:ln w="57150">
            <a:solidFill>
              <a:srgbClr val="FEE6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9603D24B-BA1D-43CD-B4FB-06B19A513B9C}"/>
              </a:ext>
            </a:extLst>
          </p:cNvPr>
          <p:cNvCxnSpPr>
            <a:cxnSpLocks/>
          </p:cNvCxnSpPr>
          <p:nvPr/>
        </p:nvCxnSpPr>
        <p:spPr>
          <a:xfrm>
            <a:off x="4041524" y="3493258"/>
            <a:ext cx="5152580" cy="789261"/>
          </a:xfrm>
          <a:prstGeom prst="straightConnector1">
            <a:avLst/>
          </a:prstGeom>
          <a:ln w="57150">
            <a:solidFill>
              <a:srgbClr val="FEE65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7372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3695</TotalTime>
  <Words>2104</Words>
  <Application>Microsoft Office PowerPoint</Application>
  <PresentationFormat>寬螢幕</PresentationFormat>
  <Paragraphs>314</Paragraphs>
  <Slides>36</Slides>
  <Notes>3</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36</vt:i4>
      </vt:variant>
    </vt:vector>
  </HeadingPairs>
  <TitlesOfParts>
    <vt:vector size="45" baseType="lpstr">
      <vt:lpstr>思源黑體 TW Heavy</vt:lpstr>
      <vt:lpstr>微軟正黑體</vt:lpstr>
      <vt:lpstr>微軟正黑體</vt:lpstr>
      <vt:lpstr>Arial</vt:lpstr>
      <vt:lpstr>Arial</vt:lpstr>
      <vt:lpstr>Calibri</vt:lpstr>
      <vt:lpstr>Times New Roman</vt:lpstr>
      <vt:lpstr>Wingdings</vt:lpstr>
      <vt:lpstr>Office 佈景主題</vt:lpstr>
      <vt:lpstr>111學年度第一學期校長會議 〖數位學習精進方案〗執行說明 </vt:lpstr>
      <vt:lpstr>冷氣、中央廚房，接著是……</vt:lpstr>
      <vt:lpstr>數位學習精進方案—您一定要知道的名詞</vt:lpstr>
      <vt:lpstr>推動中小學數位學習精進方案</vt:lpstr>
      <vt:lpstr>PowerPoint 簡報</vt:lpstr>
      <vt:lpstr>  推動中小學數位學習精進方案</vt:lpstr>
      <vt:lpstr>執行重點</vt:lpstr>
      <vt:lpstr>執行重點</vt:lpstr>
      <vt:lpstr>學習載具畫面</vt:lpstr>
      <vt:lpstr>數位學習入口網(測試版)</vt:lpstr>
      <vt:lpstr>提供師生跨平台單一登入帳號(OPEN ID)</vt:lpstr>
      <vt:lpstr>數位學習推動辦公室</vt:lpstr>
      <vt:lpstr>延伸學習載具方案BYOD &amp; THSD</vt:lpstr>
      <vt:lpstr>  推動中小學數位學習精進方案</vt:lpstr>
      <vt:lpstr>現有數位內容</vt:lpstr>
      <vt:lpstr>素養導向數位內容</vt:lpstr>
      <vt:lpstr>未來教材開發方向</vt:lpstr>
      <vt:lpstr>補助採購數位內容與教學軟體</vt:lpstr>
      <vt:lpstr>  推動中小學數位學習精進方案</vt:lpstr>
      <vt:lpstr>教育大數據分析計畫架構</vt:lpstr>
      <vt:lpstr>教育部中小學數位教學指引（草案）</vt:lpstr>
      <vt:lpstr>數位素養培訓(委託東榮國小承辦)</vt:lpstr>
      <vt:lpstr>科技輔助自主學習教學模式</vt:lpstr>
      <vt:lpstr>教育部教師增能培訓</vt:lpstr>
      <vt:lpstr>行政人員與家長研習</vt:lpstr>
      <vt:lpstr>       嘉義縣國中小，可以怎麼做？ </vt:lpstr>
      <vt:lpstr>班班有網路、生生用平板、校校須推動、數據化自動、進度列管考</vt:lpstr>
      <vt:lpstr>貴校載具使用率高嗎？</vt:lpstr>
      <vt:lpstr>PowerPoint 簡報</vt:lpstr>
      <vt:lpstr> 嘉義縣111 年推動中小學 數位學習精進方案        透過重點學校協助各校運作</vt:lpstr>
      <vt:lpstr>PowerPoint 簡報</vt:lpstr>
      <vt:lpstr>PowerPoint 簡報</vt:lpstr>
      <vt:lpstr>PowerPoint 簡報</vt:lpstr>
      <vt:lpstr>數位學習專案辦公室  任務</vt:lpstr>
      <vt:lpstr>數位學習專案辦公室執行目標</vt:lpstr>
      <vt:lpstr>嘉義縣數位學習專案辦公室 嘉義縣教育 專屬 也專屬於每一個想要為教育付出的人</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Addie Yen</dc:creator>
  <cp:lastModifiedBy>蔡鎮名</cp:lastModifiedBy>
  <cp:revision>57</cp:revision>
  <dcterms:created xsi:type="dcterms:W3CDTF">2021-04-07T05:14:36Z</dcterms:created>
  <dcterms:modified xsi:type="dcterms:W3CDTF">2022-08-16T06:32:33Z</dcterms:modified>
</cp:coreProperties>
</file>